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4"/>
  </p:notesMasterIdLst>
  <p:handoutMasterIdLst>
    <p:handoutMasterId r:id="rId25"/>
  </p:handoutMasterIdLst>
  <p:sldIdLst>
    <p:sldId id="256" r:id="rId6"/>
    <p:sldId id="259" r:id="rId7"/>
    <p:sldId id="280" r:id="rId8"/>
    <p:sldId id="281" r:id="rId9"/>
    <p:sldId id="287" r:id="rId10"/>
    <p:sldId id="284" r:id="rId11"/>
    <p:sldId id="289" r:id="rId12"/>
    <p:sldId id="276" r:id="rId13"/>
    <p:sldId id="277" r:id="rId14"/>
    <p:sldId id="291" r:id="rId15"/>
    <p:sldId id="300" r:id="rId16"/>
    <p:sldId id="297" r:id="rId17"/>
    <p:sldId id="286" r:id="rId18"/>
    <p:sldId id="292" r:id="rId19"/>
    <p:sldId id="293" r:id="rId20"/>
    <p:sldId id="294" r:id="rId21"/>
    <p:sldId id="295" r:id="rId22"/>
    <p:sldId id="273" r:id="rId23"/>
  </p:sldIdLst>
  <p:sldSz cx="9144000" cy="6858000" type="screen4x3"/>
  <p:notesSz cx="6797675" cy="9926638"/>
  <p:defaultTextStyle>
    <a:defPPr>
      <a:defRPr lang="fr-FR"/>
    </a:defPPr>
    <a:lvl1pPr algn="l" defTabSz="457200" rtl="0" fontAlgn="base">
      <a:spcBef>
        <a:spcPct val="0"/>
      </a:spcBef>
      <a:spcAft>
        <a:spcPct val="0"/>
      </a:spcAft>
      <a:defRPr kern="1200">
        <a:solidFill>
          <a:schemeClr val="tx1"/>
        </a:solidFill>
        <a:latin typeface="Arial" charset="0"/>
        <a:ea typeface="ＭＳ Ｐゴシック" pitchFamily="-108"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8"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8"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8"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8" charset="-128"/>
        <a:cs typeface="+mn-cs"/>
      </a:defRPr>
    </a:lvl5pPr>
    <a:lvl6pPr marL="2286000" algn="l" defTabSz="914400" rtl="0" eaLnBrk="1" latinLnBrk="0" hangingPunct="1">
      <a:defRPr kern="1200">
        <a:solidFill>
          <a:schemeClr val="tx1"/>
        </a:solidFill>
        <a:latin typeface="Arial" charset="0"/>
        <a:ea typeface="ＭＳ Ｐゴシック" pitchFamily="-108" charset="-128"/>
        <a:cs typeface="+mn-cs"/>
      </a:defRPr>
    </a:lvl6pPr>
    <a:lvl7pPr marL="2743200" algn="l" defTabSz="914400" rtl="0" eaLnBrk="1" latinLnBrk="0" hangingPunct="1">
      <a:defRPr kern="1200">
        <a:solidFill>
          <a:schemeClr val="tx1"/>
        </a:solidFill>
        <a:latin typeface="Arial" charset="0"/>
        <a:ea typeface="ＭＳ Ｐゴシック" pitchFamily="-108" charset="-128"/>
        <a:cs typeface="+mn-cs"/>
      </a:defRPr>
    </a:lvl7pPr>
    <a:lvl8pPr marL="3200400" algn="l" defTabSz="914400" rtl="0" eaLnBrk="1" latinLnBrk="0" hangingPunct="1">
      <a:defRPr kern="1200">
        <a:solidFill>
          <a:schemeClr val="tx1"/>
        </a:solidFill>
        <a:latin typeface="Arial" charset="0"/>
        <a:ea typeface="ＭＳ Ｐゴシック" pitchFamily="-108" charset="-128"/>
        <a:cs typeface="+mn-cs"/>
      </a:defRPr>
    </a:lvl8pPr>
    <a:lvl9pPr marL="3657600" algn="l" defTabSz="914400" rtl="0" eaLnBrk="1" latinLnBrk="0" hangingPunct="1">
      <a:defRPr kern="1200">
        <a:solidFill>
          <a:schemeClr val="tx1"/>
        </a:solidFill>
        <a:latin typeface="Arial" charset="0"/>
        <a:ea typeface="ＭＳ Ｐゴシック" pitchFamily="-108"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roline Lambein" initials="CL"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B7"/>
    <a:srgbClr val="0076C0"/>
    <a:srgbClr val="00589A"/>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88" autoAdjust="0"/>
    <p:restoredTop sz="96092" autoAdjust="0"/>
  </p:normalViewPr>
  <p:slideViewPr>
    <p:cSldViewPr snapToGrid="0" snapToObjects="1">
      <p:cViewPr varScale="1">
        <p:scale>
          <a:sx n="75" d="100"/>
          <a:sy n="75" d="100"/>
        </p:scale>
        <p:origin x="-112" y="-632"/>
      </p:cViewPr>
      <p:guideLst>
        <p:guide orient="horz" pos="4196"/>
        <p:guide pos="39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3" d="100"/>
          <a:sy n="83" d="100"/>
        </p:scale>
        <p:origin x="-1992"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commentAuthors" Target="commentAuthors.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slideMaster" Target="slideMasters/slide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8C938F-CB36-44A6-B4D3-43C2FF683355}" type="doc">
      <dgm:prSet loTypeId="urn:microsoft.com/office/officeart/2005/8/layout/vList6" loCatId="process" qsTypeId="urn:microsoft.com/office/officeart/2005/8/quickstyle/simple1#3" qsCatId="simple" csTypeId="urn:microsoft.com/office/officeart/2005/8/colors/accent1_2#3" csCatId="accent1" phldr="1"/>
      <dgm:spPr/>
      <dgm:t>
        <a:bodyPr/>
        <a:lstStyle/>
        <a:p>
          <a:endParaRPr lang="en-US"/>
        </a:p>
      </dgm:t>
    </dgm:pt>
    <dgm:pt modelId="{8DE04C41-2F4D-4967-8384-B873E0F516BF}">
      <dgm:prSet phldrT="[Text]" custT="1"/>
      <dgm:spPr>
        <a:noFill/>
        <a:ln>
          <a:solidFill>
            <a:schemeClr val="tx1"/>
          </a:solidFill>
        </a:ln>
      </dgm:spPr>
      <dgm:t>
        <a:bodyPr/>
        <a:lstStyle/>
        <a:p>
          <a:r>
            <a:rPr lang="zh-CN" sz="2400" b="0" i="0" dirty="0" smtClean="0">
              <a:solidFill>
                <a:srgbClr val="333333"/>
              </a:solidFill>
              <a:ea typeface="SimSun" pitchFamily="18" charset="0"/>
            </a:rPr>
            <a:t>大陆法系国家 </a:t>
          </a:r>
        </a:p>
      </dgm:t>
    </dgm:pt>
    <dgm:pt modelId="{1FBE6024-08CD-4793-8A39-6C80DA4EFF0B}" type="parTrans" cxnId="{C0A35D93-B9F4-4600-A8CE-0BEC4B45A0F5}">
      <dgm:prSet/>
      <dgm:spPr/>
      <dgm:t>
        <a:bodyPr/>
        <a:lstStyle/>
        <a:p>
          <a:endParaRPr lang="en-US">
            <a:solidFill>
              <a:schemeClr val="tx1"/>
            </a:solidFill>
          </a:endParaRPr>
        </a:p>
      </dgm:t>
    </dgm:pt>
    <dgm:pt modelId="{8576CB9A-5CA5-46D1-89DF-7CB64F2828F2}" type="sibTrans" cxnId="{C0A35D93-B9F4-4600-A8CE-0BEC4B45A0F5}">
      <dgm:prSet/>
      <dgm:spPr/>
      <dgm:t>
        <a:bodyPr/>
        <a:lstStyle/>
        <a:p>
          <a:endParaRPr lang="en-US">
            <a:solidFill>
              <a:schemeClr val="tx1"/>
            </a:solidFill>
          </a:endParaRPr>
        </a:p>
      </dgm:t>
    </dgm:pt>
    <dgm:pt modelId="{B5586648-2EF6-4213-8389-F272FC8271F4}">
      <dgm:prSet phldrT="[Text]" custT="1"/>
      <dgm:spPr>
        <a:solidFill>
          <a:schemeClr val="accent3">
            <a:alpha val="90000"/>
          </a:schemeClr>
        </a:solidFill>
      </dgm:spPr>
      <dgm:t>
        <a:bodyPr/>
        <a:lstStyle/>
        <a:p>
          <a:r>
            <a:rPr lang="zh-CN" sz="1600" b="0" i="0" dirty="0" smtClean="0">
              <a:solidFill>
                <a:srgbClr val="333333"/>
              </a:solidFill>
              <a:ea typeface="SimSun" pitchFamily="18" charset="0"/>
            </a:rPr>
            <a:t>立法部门批准条约 </a:t>
          </a:r>
        </a:p>
      </dgm:t>
    </dgm:pt>
    <dgm:pt modelId="{F1F482B8-F838-4E54-8D1B-E0823BA0CA3A}" type="parTrans" cxnId="{8BDF7000-DAE6-4801-9E11-4429FDABA364}">
      <dgm:prSet/>
      <dgm:spPr/>
      <dgm:t>
        <a:bodyPr/>
        <a:lstStyle/>
        <a:p>
          <a:endParaRPr lang="en-US">
            <a:solidFill>
              <a:schemeClr val="tx1"/>
            </a:solidFill>
          </a:endParaRPr>
        </a:p>
      </dgm:t>
    </dgm:pt>
    <dgm:pt modelId="{F5268F35-8228-411E-A8AD-5EF40EF7C599}" type="sibTrans" cxnId="{8BDF7000-DAE6-4801-9E11-4429FDABA364}">
      <dgm:prSet/>
      <dgm:spPr/>
      <dgm:t>
        <a:bodyPr/>
        <a:lstStyle/>
        <a:p>
          <a:endParaRPr lang="en-US">
            <a:solidFill>
              <a:schemeClr val="tx1"/>
            </a:solidFill>
          </a:endParaRPr>
        </a:p>
      </dgm:t>
    </dgm:pt>
    <dgm:pt modelId="{D8405975-0911-420C-9CAE-3D99B5679F85}">
      <dgm:prSet phldrT="[Text]" custT="1"/>
      <dgm:spPr>
        <a:solidFill>
          <a:schemeClr val="accent3">
            <a:alpha val="90000"/>
          </a:schemeClr>
        </a:solidFill>
      </dgm:spPr>
      <dgm:t>
        <a:bodyPr/>
        <a:lstStyle/>
        <a:p>
          <a:r>
            <a:rPr lang="zh-CN" sz="1600" b="0" i="0" dirty="0" smtClean="0">
              <a:solidFill>
                <a:srgbClr val="333333"/>
              </a:solidFill>
              <a:ea typeface="SimSun" pitchFamily="18" charset="0"/>
            </a:rPr>
            <a:t>批准书呈交执行委员会进行颁布  </a:t>
          </a:r>
        </a:p>
      </dgm:t>
    </dgm:pt>
    <dgm:pt modelId="{B97BCA1C-4353-4340-8202-7DBFC7C4B5D3}" type="parTrans" cxnId="{CC0738A8-81CC-4D9B-BB74-D412D1242060}">
      <dgm:prSet/>
      <dgm:spPr/>
      <dgm:t>
        <a:bodyPr/>
        <a:lstStyle/>
        <a:p>
          <a:endParaRPr lang="en-US">
            <a:solidFill>
              <a:schemeClr val="tx1"/>
            </a:solidFill>
          </a:endParaRPr>
        </a:p>
      </dgm:t>
    </dgm:pt>
    <dgm:pt modelId="{E76F7B68-B5BD-4E3E-B299-899022EC52D0}" type="sibTrans" cxnId="{CC0738A8-81CC-4D9B-BB74-D412D1242060}">
      <dgm:prSet/>
      <dgm:spPr/>
      <dgm:t>
        <a:bodyPr/>
        <a:lstStyle/>
        <a:p>
          <a:endParaRPr lang="en-US">
            <a:solidFill>
              <a:schemeClr val="tx1"/>
            </a:solidFill>
          </a:endParaRPr>
        </a:p>
      </dgm:t>
    </dgm:pt>
    <dgm:pt modelId="{A356B0F5-06D6-4E1B-9FEA-428AF2506FDF}">
      <dgm:prSet phldrT="[Text]" custT="1"/>
      <dgm:spPr>
        <a:noFill/>
        <a:ln>
          <a:solidFill>
            <a:schemeClr val="tx1"/>
          </a:solidFill>
        </a:ln>
      </dgm:spPr>
      <dgm:t>
        <a:bodyPr/>
        <a:lstStyle/>
        <a:p>
          <a:r>
            <a:rPr lang="zh-CN" sz="2400" b="0" i="0" dirty="0" smtClean="0">
              <a:solidFill>
                <a:srgbClr val="333333"/>
              </a:solidFill>
              <a:ea typeface="SimSun" pitchFamily="18" charset="0"/>
            </a:rPr>
            <a:t>普通法系国家和其它法系</a:t>
          </a:r>
        </a:p>
      </dgm:t>
    </dgm:pt>
    <dgm:pt modelId="{EDB48C94-7315-4204-AA9C-B295EDC744E4}" type="parTrans" cxnId="{13CAA215-6A70-4332-8DB3-AB30D5B1EB6D}">
      <dgm:prSet/>
      <dgm:spPr/>
      <dgm:t>
        <a:bodyPr/>
        <a:lstStyle/>
        <a:p>
          <a:endParaRPr lang="en-US">
            <a:solidFill>
              <a:schemeClr val="tx1"/>
            </a:solidFill>
          </a:endParaRPr>
        </a:p>
      </dgm:t>
    </dgm:pt>
    <dgm:pt modelId="{41CED40E-B44D-4AAC-9FF8-3B79BA02A807}" type="sibTrans" cxnId="{13CAA215-6A70-4332-8DB3-AB30D5B1EB6D}">
      <dgm:prSet/>
      <dgm:spPr/>
      <dgm:t>
        <a:bodyPr/>
        <a:lstStyle/>
        <a:p>
          <a:endParaRPr lang="en-US">
            <a:solidFill>
              <a:schemeClr val="tx1"/>
            </a:solidFill>
          </a:endParaRPr>
        </a:p>
      </dgm:t>
    </dgm:pt>
    <dgm:pt modelId="{B38AD4F5-431B-4FCB-8D37-913D62EA39E6}">
      <dgm:prSet phldrT="[Text]" custT="1"/>
      <dgm:spPr>
        <a:solidFill>
          <a:srgbClr val="00B0F0">
            <a:alpha val="90000"/>
          </a:srgbClr>
        </a:solidFill>
      </dgm:spPr>
      <dgm:t>
        <a:bodyPr/>
        <a:lstStyle/>
        <a:p>
          <a:r>
            <a:rPr lang="zh-CN" sz="1600" b="0" i="0" dirty="0" smtClean="0">
              <a:solidFill>
                <a:srgbClr val="333333"/>
              </a:solidFill>
              <a:ea typeface="SimSun" pitchFamily="18" charset="0"/>
            </a:rPr>
            <a:t>执行委员会法案</a:t>
          </a:r>
        </a:p>
      </dgm:t>
    </dgm:pt>
    <dgm:pt modelId="{F9AEF4AE-AD97-4EB2-8728-B5A7C5530A33}" type="parTrans" cxnId="{8803977B-1820-4155-840B-9522532F7EFD}">
      <dgm:prSet/>
      <dgm:spPr/>
      <dgm:t>
        <a:bodyPr/>
        <a:lstStyle/>
        <a:p>
          <a:endParaRPr lang="en-US">
            <a:solidFill>
              <a:schemeClr val="tx1"/>
            </a:solidFill>
          </a:endParaRPr>
        </a:p>
      </dgm:t>
    </dgm:pt>
    <dgm:pt modelId="{A21D5AB4-E0B9-4917-8DB9-507A2ED14CE5}" type="sibTrans" cxnId="{8803977B-1820-4155-840B-9522532F7EFD}">
      <dgm:prSet/>
      <dgm:spPr/>
      <dgm:t>
        <a:bodyPr/>
        <a:lstStyle/>
        <a:p>
          <a:endParaRPr lang="en-US">
            <a:solidFill>
              <a:schemeClr val="tx1"/>
            </a:solidFill>
          </a:endParaRPr>
        </a:p>
      </dgm:t>
    </dgm:pt>
    <dgm:pt modelId="{24B3B6C6-7441-4736-9C01-DD5090EAF4B4}">
      <dgm:prSet custT="1"/>
      <dgm:spPr>
        <a:solidFill>
          <a:srgbClr val="00B0F0">
            <a:alpha val="90000"/>
          </a:srgbClr>
        </a:solidFill>
      </dgm:spPr>
      <dgm:t>
        <a:bodyPr/>
        <a:lstStyle/>
        <a:p>
          <a:r>
            <a:rPr lang="zh-CN" sz="1600" b="0" i="0" dirty="0" smtClean="0">
              <a:solidFill>
                <a:srgbClr val="333333"/>
              </a:solidFill>
              <a:ea typeface="SimSun" pitchFamily="18" charset="0"/>
            </a:rPr>
            <a:t>议会可以起到咨询作用</a:t>
          </a:r>
        </a:p>
      </dgm:t>
    </dgm:pt>
    <dgm:pt modelId="{45192060-DEA2-426F-A81E-EC48B3E102F1}" type="parTrans" cxnId="{F4AA29FC-6F81-4920-ADAA-F8F60E33F1A5}">
      <dgm:prSet/>
      <dgm:spPr/>
      <dgm:t>
        <a:bodyPr/>
        <a:lstStyle/>
        <a:p>
          <a:endParaRPr lang="en-US">
            <a:solidFill>
              <a:schemeClr val="tx1"/>
            </a:solidFill>
          </a:endParaRPr>
        </a:p>
      </dgm:t>
    </dgm:pt>
    <dgm:pt modelId="{61F3589C-14B7-460C-881A-4C898A12354C}" type="sibTrans" cxnId="{F4AA29FC-6F81-4920-ADAA-F8F60E33F1A5}">
      <dgm:prSet/>
      <dgm:spPr/>
      <dgm:t>
        <a:bodyPr/>
        <a:lstStyle/>
        <a:p>
          <a:endParaRPr lang="en-US">
            <a:solidFill>
              <a:schemeClr val="tx1"/>
            </a:solidFill>
          </a:endParaRPr>
        </a:p>
      </dgm:t>
    </dgm:pt>
    <dgm:pt modelId="{DBD0C36E-3398-4748-AA78-19638584DC3C}">
      <dgm:prSet phldrT="[Text]" custT="1"/>
      <dgm:spPr>
        <a:solidFill>
          <a:schemeClr val="accent3">
            <a:alpha val="90000"/>
          </a:schemeClr>
        </a:solidFill>
      </dgm:spPr>
      <dgm:t>
        <a:bodyPr/>
        <a:lstStyle/>
        <a:p>
          <a:endParaRPr lang="en-US" sz="1600" dirty="0">
            <a:solidFill>
              <a:schemeClr val="tx1"/>
            </a:solidFill>
          </a:endParaRPr>
        </a:p>
      </dgm:t>
    </dgm:pt>
    <dgm:pt modelId="{9D2E0D59-54CA-44B9-9EB2-3331688D5249}" type="parTrans" cxnId="{F319C0FB-7257-4D9D-81AF-9C70CA93DCD7}">
      <dgm:prSet/>
      <dgm:spPr/>
      <dgm:t>
        <a:bodyPr/>
        <a:lstStyle/>
        <a:p>
          <a:endParaRPr lang="en-US"/>
        </a:p>
      </dgm:t>
    </dgm:pt>
    <dgm:pt modelId="{558591A0-AA99-4BFA-81CF-5116DFA5EE5D}" type="sibTrans" cxnId="{F319C0FB-7257-4D9D-81AF-9C70CA93DCD7}">
      <dgm:prSet/>
      <dgm:spPr/>
      <dgm:t>
        <a:bodyPr/>
        <a:lstStyle/>
        <a:p>
          <a:endParaRPr lang="en-US"/>
        </a:p>
      </dgm:t>
    </dgm:pt>
    <dgm:pt modelId="{C881C5D6-F642-454B-84F4-2A46566ECD6D}">
      <dgm:prSet phldrT="[Text]" custT="1"/>
      <dgm:spPr>
        <a:solidFill>
          <a:srgbClr val="00B0F0">
            <a:alpha val="90000"/>
          </a:srgbClr>
        </a:solidFill>
      </dgm:spPr>
      <dgm:t>
        <a:bodyPr/>
        <a:lstStyle/>
        <a:p>
          <a:endParaRPr lang="en-US" sz="1600" dirty="0">
            <a:solidFill>
              <a:schemeClr val="tx1"/>
            </a:solidFill>
            <a:latin typeface="Arial" pitchFamily="34" charset="0"/>
            <a:cs typeface="Arial" pitchFamily="34" charset="0"/>
          </a:endParaRPr>
        </a:p>
      </dgm:t>
    </dgm:pt>
    <dgm:pt modelId="{39202A8D-C7DC-4D58-8740-283608EEC27D}" type="parTrans" cxnId="{A24B1842-58A1-4BCD-8BB5-787A179D7A87}">
      <dgm:prSet/>
      <dgm:spPr/>
      <dgm:t>
        <a:bodyPr/>
        <a:lstStyle/>
        <a:p>
          <a:endParaRPr lang="en-US"/>
        </a:p>
      </dgm:t>
    </dgm:pt>
    <dgm:pt modelId="{925941B3-D803-4EC1-8034-08197C078B7E}" type="sibTrans" cxnId="{A24B1842-58A1-4BCD-8BB5-787A179D7A87}">
      <dgm:prSet/>
      <dgm:spPr/>
      <dgm:t>
        <a:bodyPr/>
        <a:lstStyle/>
        <a:p>
          <a:endParaRPr lang="en-US"/>
        </a:p>
      </dgm:t>
    </dgm:pt>
    <dgm:pt modelId="{EA6F13E1-160A-4217-851A-738212CBB2E9}" type="pres">
      <dgm:prSet presAssocID="{E78C938F-CB36-44A6-B4D3-43C2FF683355}" presName="Name0" presStyleCnt="0">
        <dgm:presLayoutVars>
          <dgm:dir/>
          <dgm:animLvl val="lvl"/>
          <dgm:resizeHandles/>
        </dgm:presLayoutVars>
      </dgm:prSet>
      <dgm:spPr/>
      <dgm:t>
        <a:bodyPr/>
        <a:lstStyle/>
        <a:p>
          <a:endParaRPr lang="en-US"/>
        </a:p>
      </dgm:t>
    </dgm:pt>
    <dgm:pt modelId="{074DC8DD-0229-4109-978B-FE29ABF7F0B4}" type="pres">
      <dgm:prSet presAssocID="{8DE04C41-2F4D-4967-8384-B873E0F516BF}" presName="linNode" presStyleCnt="0"/>
      <dgm:spPr/>
    </dgm:pt>
    <dgm:pt modelId="{843B7132-2DBA-4B11-921D-927CA7F52FC4}" type="pres">
      <dgm:prSet presAssocID="{8DE04C41-2F4D-4967-8384-B873E0F516BF}" presName="parentShp" presStyleLbl="node1" presStyleIdx="0" presStyleCnt="2">
        <dgm:presLayoutVars>
          <dgm:bulletEnabled val="1"/>
        </dgm:presLayoutVars>
      </dgm:prSet>
      <dgm:spPr/>
      <dgm:t>
        <a:bodyPr/>
        <a:lstStyle/>
        <a:p>
          <a:endParaRPr lang="en-US"/>
        </a:p>
      </dgm:t>
    </dgm:pt>
    <dgm:pt modelId="{3019DC4A-8E52-45D8-98CD-1912ECE331F7}" type="pres">
      <dgm:prSet presAssocID="{8DE04C41-2F4D-4967-8384-B873E0F516BF}" presName="childShp" presStyleLbl="bgAccFollowNode1" presStyleIdx="0" presStyleCnt="2">
        <dgm:presLayoutVars>
          <dgm:bulletEnabled val="1"/>
        </dgm:presLayoutVars>
      </dgm:prSet>
      <dgm:spPr/>
      <dgm:t>
        <a:bodyPr/>
        <a:lstStyle/>
        <a:p>
          <a:endParaRPr lang="en-US"/>
        </a:p>
      </dgm:t>
    </dgm:pt>
    <dgm:pt modelId="{1628868F-5658-4183-B18E-346AF1B259ED}" type="pres">
      <dgm:prSet presAssocID="{8576CB9A-5CA5-46D1-89DF-7CB64F2828F2}" presName="spacing" presStyleCnt="0"/>
      <dgm:spPr/>
    </dgm:pt>
    <dgm:pt modelId="{77A11429-0A24-463A-914E-CEDBD0D521A5}" type="pres">
      <dgm:prSet presAssocID="{A356B0F5-06D6-4E1B-9FEA-428AF2506FDF}" presName="linNode" presStyleCnt="0"/>
      <dgm:spPr/>
    </dgm:pt>
    <dgm:pt modelId="{0FC07A0C-F927-4AD3-87D7-3950E215D7E2}" type="pres">
      <dgm:prSet presAssocID="{A356B0F5-06D6-4E1B-9FEA-428AF2506FDF}" presName="parentShp" presStyleLbl="node1" presStyleIdx="1" presStyleCnt="2">
        <dgm:presLayoutVars>
          <dgm:bulletEnabled val="1"/>
        </dgm:presLayoutVars>
      </dgm:prSet>
      <dgm:spPr/>
      <dgm:t>
        <a:bodyPr/>
        <a:lstStyle/>
        <a:p>
          <a:endParaRPr lang="en-US"/>
        </a:p>
      </dgm:t>
    </dgm:pt>
    <dgm:pt modelId="{2137BEEC-722C-45D6-A88F-F000CA195BC2}" type="pres">
      <dgm:prSet presAssocID="{A356B0F5-06D6-4E1B-9FEA-428AF2506FDF}" presName="childShp" presStyleLbl="bgAccFollowNode1" presStyleIdx="1" presStyleCnt="2">
        <dgm:presLayoutVars>
          <dgm:bulletEnabled val="1"/>
        </dgm:presLayoutVars>
      </dgm:prSet>
      <dgm:spPr/>
      <dgm:t>
        <a:bodyPr/>
        <a:lstStyle/>
        <a:p>
          <a:endParaRPr lang="en-US"/>
        </a:p>
      </dgm:t>
    </dgm:pt>
  </dgm:ptLst>
  <dgm:cxnLst>
    <dgm:cxn modelId="{FEE432E7-B830-475C-95CB-02D07564AC07}" type="presOf" srcId="{A356B0F5-06D6-4E1B-9FEA-428AF2506FDF}" destId="{0FC07A0C-F927-4AD3-87D7-3950E215D7E2}" srcOrd="0" destOrd="0" presId="urn:microsoft.com/office/officeart/2005/8/layout/vList6"/>
    <dgm:cxn modelId="{CC0738A8-81CC-4D9B-BB74-D412D1242060}" srcId="{8DE04C41-2F4D-4967-8384-B873E0F516BF}" destId="{D8405975-0911-420C-9CAE-3D99B5679F85}" srcOrd="2" destOrd="0" parTransId="{B97BCA1C-4353-4340-8202-7DBFC7C4B5D3}" sibTransId="{E76F7B68-B5BD-4E3E-B299-899022EC52D0}"/>
    <dgm:cxn modelId="{F319C0FB-7257-4D9D-81AF-9C70CA93DCD7}" srcId="{8DE04C41-2F4D-4967-8384-B873E0F516BF}" destId="{DBD0C36E-3398-4748-AA78-19638584DC3C}" srcOrd="0" destOrd="0" parTransId="{9D2E0D59-54CA-44B9-9EB2-3331688D5249}" sibTransId="{558591A0-AA99-4BFA-81CF-5116DFA5EE5D}"/>
    <dgm:cxn modelId="{7D3B2A4C-50A4-4521-A70A-0201B4FE7A1C}" type="presOf" srcId="{8DE04C41-2F4D-4967-8384-B873E0F516BF}" destId="{843B7132-2DBA-4B11-921D-927CA7F52FC4}" srcOrd="0" destOrd="0" presId="urn:microsoft.com/office/officeart/2005/8/layout/vList6"/>
    <dgm:cxn modelId="{9EE8C456-B122-458E-8126-5F1860F178BA}" type="presOf" srcId="{E78C938F-CB36-44A6-B4D3-43C2FF683355}" destId="{EA6F13E1-160A-4217-851A-738212CBB2E9}" srcOrd="0" destOrd="0" presId="urn:microsoft.com/office/officeart/2005/8/layout/vList6"/>
    <dgm:cxn modelId="{13CAA215-6A70-4332-8DB3-AB30D5B1EB6D}" srcId="{E78C938F-CB36-44A6-B4D3-43C2FF683355}" destId="{A356B0F5-06D6-4E1B-9FEA-428AF2506FDF}" srcOrd="1" destOrd="0" parTransId="{EDB48C94-7315-4204-AA9C-B295EDC744E4}" sibTransId="{41CED40E-B44D-4AAC-9FF8-3B79BA02A807}"/>
    <dgm:cxn modelId="{A24B1842-58A1-4BCD-8BB5-787A179D7A87}" srcId="{A356B0F5-06D6-4E1B-9FEA-428AF2506FDF}" destId="{C881C5D6-F642-454B-84F4-2A46566ECD6D}" srcOrd="0" destOrd="0" parTransId="{39202A8D-C7DC-4D58-8740-283608EEC27D}" sibTransId="{925941B3-D803-4EC1-8034-08197C078B7E}"/>
    <dgm:cxn modelId="{F4AA29FC-6F81-4920-ADAA-F8F60E33F1A5}" srcId="{A356B0F5-06D6-4E1B-9FEA-428AF2506FDF}" destId="{24B3B6C6-7441-4736-9C01-DD5090EAF4B4}" srcOrd="2" destOrd="0" parTransId="{45192060-DEA2-426F-A81E-EC48B3E102F1}" sibTransId="{61F3589C-14B7-460C-881A-4C898A12354C}"/>
    <dgm:cxn modelId="{0F3095F7-9BAD-4BD2-B214-3E01D839A2D2}" type="presOf" srcId="{B38AD4F5-431B-4FCB-8D37-913D62EA39E6}" destId="{2137BEEC-722C-45D6-A88F-F000CA195BC2}" srcOrd="0" destOrd="1" presId="urn:microsoft.com/office/officeart/2005/8/layout/vList6"/>
    <dgm:cxn modelId="{C0A35D93-B9F4-4600-A8CE-0BEC4B45A0F5}" srcId="{E78C938F-CB36-44A6-B4D3-43C2FF683355}" destId="{8DE04C41-2F4D-4967-8384-B873E0F516BF}" srcOrd="0" destOrd="0" parTransId="{1FBE6024-08CD-4793-8A39-6C80DA4EFF0B}" sibTransId="{8576CB9A-5CA5-46D1-89DF-7CB64F2828F2}"/>
    <dgm:cxn modelId="{28E0E6D1-3A08-47EE-B379-6422D6579EDE}" type="presOf" srcId="{24B3B6C6-7441-4736-9C01-DD5090EAF4B4}" destId="{2137BEEC-722C-45D6-A88F-F000CA195BC2}" srcOrd="0" destOrd="2" presId="urn:microsoft.com/office/officeart/2005/8/layout/vList6"/>
    <dgm:cxn modelId="{D54D6901-6C37-49DC-95A0-7EE352E47F48}" type="presOf" srcId="{D8405975-0911-420C-9CAE-3D99B5679F85}" destId="{3019DC4A-8E52-45D8-98CD-1912ECE331F7}" srcOrd="0" destOrd="2" presId="urn:microsoft.com/office/officeart/2005/8/layout/vList6"/>
    <dgm:cxn modelId="{8BDF7000-DAE6-4801-9E11-4429FDABA364}" srcId="{8DE04C41-2F4D-4967-8384-B873E0F516BF}" destId="{B5586648-2EF6-4213-8389-F272FC8271F4}" srcOrd="1" destOrd="0" parTransId="{F1F482B8-F838-4E54-8D1B-E0823BA0CA3A}" sibTransId="{F5268F35-8228-411E-A8AD-5EF40EF7C599}"/>
    <dgm:cxn modelId="{BC3E3DFB-F640-4F34-A3BE-DD6DC5A8FE7D}" type="presOf" srcId="{DBD0C36E-3398-4748-AA78-19638584DC3C}" destId="{3019DC4A-8E52-45D8-98CD-1912ECE331F7}" srcOrd="0" destOrd="0" presId="urn:microsoft.com/office/officeart/2005/8/layout/vList6"/>
    <dgm:cxn modelId="{8803977B-1820-4155-840B-9522532F7EFD}" srcId="{A356B0F5-06D6-4E1B-9FEA-428AF2506FDF}" destId="{B38AD4F5-431B-4FCB-8D37-913D62EA39E6}" srcOrd="1" destOrd="0" parTransId="{F9AEF4AE-AD97-4EB2-8728-B5A7C5530A33}" sibTransId="{A21D5AB4-E0B9-4917-8DB9-507A2ED14CE5}"/>
    <dgm:cxn modelId="{29CF5A10-96F2-437D-9159-06062EA15C12}" type="presOf" srcId="{C881C5D6-F642-454B-84F4-2A46566ECD6D}" destId="{2137BEEC-722C-45D6-A88F-F000CA195BC2}" srcOrd="0" destOrd="0" presId="urn:microsoft.com/office/officeart/2005/8/layout/vList6"/>
    <dgm:cxn modelId="{23F20BBD-FA3B-44FC-A746-4BFD9425F888}" type="presOf" srcId="{B5586648-2EF6-4213-8389-F272FC8271F4}" destId="{3019DC4A-8E52-45D8-98CD-1912ECE331F7}" srcOrd="0" destOrd="1" presId="urn:microsoft.com/office/officeart/2005/8/layout/vList6"/>
    <dgm:cxn modelId="{453BEAF8-A3CE-4A8F-92F3-AF5C356B5303}" type="presParOf" srcId="{EA6F13E1-160A-4217-851A-738212CBB2E9}" destId="{074DC8DD-0229-4109-978B-FE29ABF7F0B4}" srcOrd="0" destOrd="0" presId="urn:microsoft.com/office/officeart/2005/8/layout/vList6"/>
    <dgm:cxn modelId="{C6A8C3C9-BE13-4CAA-9D1A-DDF87B7BB7A5}" type="presParOf" srcId="{074DC8DD-0229-4109-978B-FE29ABF7F0B4}" destId="{843B7132-2DBA-4B11-921D-927CA7F52FC4}" srcOrd="0" destOrd="0" presId="urn:microsoft.com/office/officeart/2005/8/layout/vList6"/>
    <dgm:cxn modelId="{722766A6-BF3E-4C51-B565-E072F1DB226F}" type="presParOf" srcId="{074DC8DD-0229-4109-978B-FE29ABF7F0B4}" destId="{3019DC4A-8E52-45D8-98CD-1912ECE331F7}" srcOrd="1" destOrd="0" presId="urn:microsoft.com/office/officeart/2005/8/layout/vList6"/>
    <dgm:cxn modelId="{493FFA4B-31FE-4E97-9820-95C86FCE517B}" type="presParOf" srcId="{EA6F13E1-160A-4217-851A-738212CBB2E9}" destId="{1628868F-5658-4183-B18E-346AF1B259ED}" srcOrd="1" destOrd="0" presId="urn:microsoft.com/office/officeart/2005/8/layout/vList6"/>
    <dgm:cxn modelId="{E1CEAE24-8A32-4686-8B0E-638B43A28735}" type="presParOf" srcId="{EA6F13E1-160A-4217-851A-738212CBB2E9}" destId="{77A11429-0A24-463A-914E-CEDBD0D521A5}" srcOrd="2" destOrd="0" presId="urn:microsoft.com/office/officeart/2005/8/layout/vList6"/>
    <dgm:cxn modelId="{AA05EA4A-2829-4222-B902-3AA266DA9AA4}" type="presParOf" srcId="{77A11429-0A24-463A-914E-CEDBD0D521A5}" destId="{0FC07A0C-F927-4AD3-87D7-3950E215D7E2}" srcOrd="0" destOrd="0" presId="urn:microsoft.com/office/officeart/2005/8/layout/vList6"/>
    <dgm:cxn modelId="{579D1A1A-D98F-4B5F-A2EE-C06C8E503281}" type="presParOf" srcId="{77A11429-0A24-463A-914E-CEDBD0D521A5}" destId="{2137BEEC-722C-45D6-A88F-F000CA195BC2}"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1F41551-71FC-49D8-8BB6-8DF18083DE21}" type="doc">
      <dgm:prSet loTypeId="urn:microsoft.com/office/officeart/2005/8/layout/cycle6" loCatId="relationship" qsTypeId="urn:microsoft.com/office/officeart/2005/8/quickstyle/simple1" qsCatId="simple" csTypeId="urn:microsoft.com/office/officeart/2005/8/colors/accent1_2" csCatId="accent1" phldr="1"/>
      <dgm:spPr/>
    </dgm:pt>
    <dgm:pt modelId="{865B3F2E-276C-4B1F-BCA5-49FAA5B0EA0D}">
      <dgm:prSet phldrT="[Text]"/>
      <dgm:spPr/>
      <dgm:t>
        <a:bodyPr/>
        <a:lstStyle/>
        <a:p>
          <a:r>
            <a:rPr lang="zh-CN" sz="1700" b="0" i="0" dirty="0" smtClean="0">
              <a:solidFill>
                <a:srgbClr val="FFFFFF"/>
              </a:solidFill>
              <a:ea typeface="SimSun" pitchFamily="18" charset="0"/>
            </a:rPr>
            <a:t>执行委员会</a:t>
          </a:r>
        </a:p>
      </dgm:t>
    </dgm:pt>
    <dgm:pt modelId="{961679ED-6B65-475F-9592-4720A457B331}" type="parTrans" cxnId="{F31DBA6C-0DFD-4166-AC1D-D5727ABDE3B1}">
      <dgm:prSet/>
      <dgm:spPr/>
      <dgm:t>
        <a:bodyPr/>
        <a:lstStyle/>
        <a:p>
          <a:endParaRPr lang="en-GB"/>
        </a:p>
      </dgm:t>
    </dgm:pt>
    <dgm:pt modelId="{9B954532-76C5-45DD-BA18-5A153CD3E6D7}" type="sibTrans" cxnId="{F31DBA6C-0DFD-4166-AC1D-D5727ABDE3B1}">
      <dgm:prSet/>
      <dgm:spPr/>
      <dgm:t>
        <a:bodyPr/>
        <a:lstStyle/>
        <a:p>
          <a:endParaRPr lang="en-GB"/>
        </a:p>
      </dgm:t>
    </dgm:pt>
    <dgm:pt modelId="{E6DE2777-359F-4D48-805A-68D2D8ADD4B2}">
      <dgm:prSet phldrT="[Text]"/>
      <dgm:spPr/>
      <dgm:t>
        <a:bodyPr/>
        <a:lstStyle/>
        <a:p>
          <a:r>
            <a:rPr lang="zh-CN" sz="1700" b="0" i="0" dirty="0" smtClean="0">
              <a:solidFill>
                <a:srgbClr val="FFFFFF"/>
              </a:solidFill>
              <a:ea typeface="SimSun" pitchFamily="18" charset="0"/>
            </a:rPr>
            <a:t>议会</a:t>
          </a:r>
        </a:p>
      </dgm:t>
    </dgm:pt>
    <dgm:pt modelId="{3EE2979D-5533-4B9E-9959-BC90A7B12B34}" type="parTrans" cxnId="{31580E85-AA66-466D-B681-8FF001A3E6F8}">
      <dgm:prSet/>
      <dgm:spPr/>
      <dgm:t>
        <a:bodyPr/>
        <a:lstStyle/>
        <a:p>
          <a:endParaRPr lang="en-GB"/>
        </a:p>
      </dgm:t>
    </dgm:pt>
    <dgm:pt modelId="{C78D18D2-56EB-4A32-B197-314B79019396}" type="sibTrans" cxnId="{31580E85-AA66-466D-B681-8FF001A3E6F8}">
      <dgm:prSet/>
      <dgm:spPr/>
      <dgm:t>
        <a:bodyPr/>
        <a:lstStyle/>
        <a:p>
          <a:endParaRPr lang="en-GB"/>
        </a:p>
      </dgm:t>
    </dgm:pt>
    <dgm:pt modelId="{A013B373-292D-4CEE-9023-682416FB87F0}">
      <dgm:prSet phldrT="[Text]"/>
      <dgm:spPr/>
      <dgm:t>
        <a:bodyPr/>
        <a:lstStyle/>
        <a:p>
          <a:r>
            <a:rPr lang="zh-CN" sz="1700" b="0" i="0" dirty="0" smtClean="0">
              <a:solidFill>
                <a:srgbClr val="FFFFFF"/>
              </a:solidFill>
              <a:ea typeface="SimSun" pitchFamily="18" charset="0"/>
            </a:rPr>
            <a:t>民间社会</a:t>
          </a:r>
        </a:p>
      </dgm:t>
    </dgm:pt>
    <dgm:pt modelId="{CD73C892-0E20-4D4D-A739-8F580627BD7B}" type="parTrans" cxnId="{59A05E13-4328-4D4C-9CF0-5907EE59CD84}">
      <dgm:prSet/>
      <dgm:spPr/>
      <dgm:t>
        <a:bodyPr/>
        <a:lstStyle/>
        <a:p>
          <a:endParaRPr lang="en-GB"/>
        </a:p>
      </dgm:t>
    </dgm:pt>
    <dgm:pt modelId="{81560E52-74B7-4F45-B208-312C62CAF9FB}" type="sibTrans" cxnId="{59A05E13-4328-4D4C-9CF0-5907EE59CD84}">
      <dgm:prSet/>
      <dgm:spPr/>
      <dgm:t>
        <a:bodyPr/>
        <a:lstStyle/>
        <a:p>
          <a:endParaRPr lang="en-GB"/>
        </a:p>
      </dgm:t>
    </dgm:pt>
    <dgm:pt modelId="{A0A0916C-76E5-4791-9ED3-95F1854CB8FC}">
      <dgm:prSet phldrT="[Text]"/>
      <dgm:spPr/>
      <dgm:t>
        <a:bodyPr/>
        <a:lstStyle/>
        <a:p>
          <a:r>
            <a:rPr lang="zh-CN" sz="1700" b="0" i="0" dirty="0" smtClean="0">
              <a:solidFill>
                <a:srgbClr val="FFFFFF"/>
              </a:solidFill>
              <a:ea typeface="SimSun" pitchFamily="18" charset="0"/>
            </a:rPr>
            <a:t>国家人权机构</a:t>
          </a:r>
        </a:p>
      </dgm:t>
    </dgm:pt>
    <dgm:pt modelId="{49B578D1-27CC-4047-9806-4216362BE027}" type="parTrans" cxnId="{04788BE6-28F6-4642-B107-8A97D9084260}">
      <dgm:prSet/>
      <dgm:spPr/>
      <dgm:t>
        <a:bodyPr/>
        <a:lstStyle/>
        <a:p>
          <a:endParaRPr lang="en-GB"/>
        </a:p>
      </dgm:t>
    </dgm:pt>
    <dgm:pt modelId="{AA07698C-304D-4E42-BF2C-2904B3751098}" type="sibTrans" cxnId="{04788BE6-28F6-4642-B107-8A97D9084260}">
      <dgm:prSet/>
      <dgm:spPr/>
      <dgm:t>
        <a:bodyPr/>
        <a:lstStyle/>
        <a:p>
          <a:endParaRPr lang="en-GB"/>
        </a:p>
      </dgm:t>
    </dgm:pt>
    <dgm:pt modelId="{770CF119-C288-4CD0-B924-1EB133DA0318}">
      <dgm:prSet phldrT="[Text]"/>
      <dgm:spPr/>
      <dgm:t>
        <a:bodyPr/>
        <a:lstStyle/>
        <a:p>
          <a:r>
            <a:rPr lang="zh-CN" sz="1700" b="0" i="0" dirty="0" smtClean="0">
              <a:solidFill>
                <a:srgbClr val="FFFFFF"/>
              </a:solidFill>
              <a:ea typeface="SimSun" pitchFamily="18" charset="0"/>
            </a:rPr>
            <a:t>联合国国家工作队</a:t>
          </a:r>
        </a:p>
      </dgm:t>
    </dgm:pt>
    <dgm:pt modelId="{06EB46E7-A211-454D-BFD3-4524E41ED01B}" type="parTrans" cxnId="{9E17F49C-7BA9-4D15-847C-4DD9695FE591}">
      <dgm:prSet/>
      <dgm:spPr/>
      <dgm:t>
        <a:bodyPr/>
        <a:lstStyle/>
        <a:p>
          <a:endParaRPr lang="en-GB"/>
        </a:p>
      </dgm:t>
    </dgm:pt>
    <dgm:pt modelId="{0F62273A-E1CB-4BAD-9A70-7CC2F30BF136}" type="sibTrans" cxnId="{9E17F49C-7BA9-4D15-847C-4DD9695FE591}">
      <dgm:prSet/>
      <dgm:spPr/>
      <dgm:t>
        <a:bodyPr/>
        <a:lstStyle/>
        <a:p>
          <a:endParaRPr lang="en-GB"/>
        </a:p>
      </dgm:t>
    </dgm:pt>
    <dgm:pt modelId="{F26447AD-174C-433B-9A1A-B582392D6CD7}" type="pres">
      <dgm:prSet presAssocID="{F1F41551-71FC-49D8-8BB6-8DF18083DE21}" presName="cycle" presStyleCnt="0">
        <dgm:presLayoutVars>
          <dgm:dir/>
          <dgm:resizeHandles val="exact"/>
        </dgm:presLayoutVars>
      </dgm:prSet>
      <dgm:spPr/>
    </dgm:pt>
    <dgm:pt modelId="{9C23C5BE-70F8-4E73-A9D5-2177B534E145}" type="pres">
      <dgm:prSet presAssocID="{865B3F2E-276C-4B1F-BCA5-49FAA5B0EA0D}" presName="node" presStyleLbl="node1" presStyleIdx="0" presStyleCnt="5">
        <dgm:presLayoutVars>
          <dgm:bulletEnabled val="1"/>
        </dgm:presLayoutVars>
      </dgm:prSet>
      <dgm:spPr/>
      <dgm:t>
        <a:bodyPr/>
        <a:lstStyle/>
        <a:p>
          <a:endParaRPr lang="en-GB"/>
        </a:p>
      </dgm:t>
    </dgm:pt>
    <dgm:pt modelId="{0B37A3C7-CAEE-4E98-A8A2-529F5ABFB94C}" type="pres">
      <dgm:prSet presAssocID="{865B3F2E-276C-4B1F-BCA5-49FAA5B0EA0D}" presName="spNode" presStyleCnt="0"/>
      <dgm:spPr/>
    </dgm:pt>
    <dgm:pt modelId="{DF382D58-81FB-4436-8FFC-67281B50E079}" type="pres">
      <dgm:prSet presAssocID="{9B954532-76C5-45DD-BA18-5A153CD3E6D7}" presName="sibTrans" presStyleLbl="sibTrans1D1" presStyleIdx="0" presStyleCnt="5"/>
      <dgm:spPr/>
      <dgm:t>
        <a:bodyPr/>
        <a:lstStyle/>
        <a:p>
          <a:endParaRPr lang="en-GB"/>
        </a:p>
      </dgm:t>
    </dgm:pt>
    <dgm:pt modelId="{5B7A0CA6-1356-48D6-ACAB-712EE3833507}" type="pres">
      <dgm:prSet presAssocID="{E6DE2777-359F-4D48-805A-68D2D8ADD4B2}" presName="node" presStyleLbl="node1" presStyleIdx="1" presStyleCnt="5">
        <dgm:presLayoutVars>
          <dgm:bulletEnabled val="1"/>
        </dgm:presLayoutVars>
      </dgm:prSet>
      <dgm:spPr/>
      <dgm:t>
        <a:bodyPr/>
        <a:lstStyle/>
        <a:p>
          <a:endParaRPr lang="en-GB"/>
        </a:p>
      </dgm:t>
    </dgm:pt>
    <dgm:pt modelId="{694841FB-D602-41B6-A161-52850948B6F7}" type="pres">
      <dgm:prSet presAssocID="{E6DE2777-359F-4D48-805A-68D2D8ADD4B2}" presName="spNode" presStyleCnt="0"/>
      <dgm:spPr/>
    </dgm:pt>
    <dgm:pt modelId="{CB620C58-0885-4C54-968F-F7A2651E0A1E}" type="pres">
      <dgm:prSet presAssocID="{C78D18D2-56EB-4A32-B197-314B79019396}" presName="sibTrans" presStyleLbl="sibTrans1D1" presStyleIdx="1" presStyleCnt="5"/>
      <dgm:spPr/>
      <dgm:t>
        <a:bodyPr/>
        <a:lstStyle/>
        <a:p>
          <a:endParaRPr lang="en-GB"/>
        </a:p>
      </dgm:t>
    </dgm:pt>
    <dgm:pt modelId="{0A06C7A6-A27D-4D65-A99E-BA01B5DF83BF}" type="pres">
      <dgm:prSet presAssocID="{A013B373-292D-4CEE-9023-682416FB87F0}" presName="node" presStyleLbl="node1" presStyleIdx="2" presStyleCnt="5">
        <dgm:presLayoutVars>
          <dgm:bulletEnabled val="1"/>
        </dgm:presLayoutVars>
      </dgm:prSet>
      <dgm:spPr/>
      <dgm:t>
        <a:bodyPr/>
        <a:lstStyle/>
        <a:p>
          <a:endParaRPr lang="en-GB"/>
        </a:p>
      </dgm:t>
    </dgm:pt>
    <dgm:pt modelId="{302C5215-DB8C-4FF6-82A7-CE4718E5A1BD}" type="pres">
      <dgm:prSet presAssocID="{A013B373-292D-4CEE-9023-682416FB87F0}" presName="spNode" presStyleCnt="0"/>
      <dgm:spPr/>
    </dgm:pt>
    <dgm:pt modelId="{F4019AB1-7D55-45DB-A5E3-8D5B092032B8}" type="pres">
      <dgm:prSet presAssocID="{81560E52-74B7-4F45-B208-312C62CAF9FB}" presName="sibTrans" presStyleLbl="sibTrans1D1" presStyleIdx="2" presStyleCnt="5"/>
      <dgm:spPr/>
      <dgm:t>
        <a:bodyPr/>
        <a:lstStyle/>
        <a:p>
          <a:endParaRPr lang="en-GB"/>
        </a:p>
      </dgm:t>
    </dgm:pt>
    <dgm:pt modelId="{E0616B49-A75B-4637-9A4D-53BA5085A828}" type="pres">
      <dgm:prSet presAssocID="{A0A0916C-76E5-4791-9ED3-95F1854CB8FC}" presName="node" presStyleLbl="node1" presStyleIdx="3" presStyleCnt="5">
        <dgm:presLayoutVars>
          <dgm:bulletEnabled val="1"/>
        </dgm:presLayoutVars>
      </dgm:prSet>
      <dgm:spPr/>
      <dgm:t>
        <a:bodyPr/>
        <a:lstStyle/>
        <a:p>
          <a:endParaRPr lang="en-GB"/>
        </a:p>
      </dgm:t>
    </dgm:pt>
    <dgm:pt modelId="{29D06251-3D2A-43D7-B024-D68DCA1B08B1}" type="pres">
      <dgm:prSet presAssocID="{A0A0916C-76E5-4791-9ED3-95F1854CB8FC}" presName="spNode" presStyleCnt="0"/>
      <dgm:spPr/>
    </dgm:pt>
    <dgm:pt modelId="{5CF98FF0-98BF-49F3-8AAE-38268AFF87C4}" type="pres">
      <dgm:prSet presAssocID="{AA07698C-304D-4E42-BF2C-2904B3751098}" presName="sibTrans" presStyleLbl="sibTrans1D1" presStyleIdx="3" presStyleCnt="5"/>
      <dgm:spPr/>
      <dgm:t>
        <a:bodyPr/>
        <a:lstStyle/>
        <a:p>
          <a:endParaRPr lang="en-GB"/>
        </a:p>
      </dgm:t>
    </dgm:pt>
    <dgm:pt modelId="{B70328F4-D46E-4260-8F0F-075723312988}" type="pres">
      <dgm:prSet presAssocID="{770CF119-C288-4CD0-B924-1EB133DA0318}" presName="node" presStyleLbl="node1" presStyleIdx="4" presStyleCnt="5">
        <dgm:presLayoutVars>
          <dgm:bulletEnabled val="1"/>
        </dgm:presLayoutVars>
      </dgm:prSet>
      <dgm:spPr/>
      <dgm:t>
        <a:bodyPr/>
        <a:lstStyle/>
        <a:p>
          <a:endParaRPr lang="en-GB"/>
        </a:p>
      </dgm:t>
    </dgm:pt>
    <dgm:pt modelId="{DB38BC45-A0A6-40FA-BA33-13CB0D73517C}" type="pres">
      <dgm:prSet presAssocID="{770CF119-C288-4CD0-B924-1EB133DA0318}" presName="spNode" presStyleCnt="0"/>
      <dgm:spPr/>
    </dgm:pt>
    <dgm:pt modelId="{F9A698D6-E2B6-475E-AA2D-047CE6EF06D4}" type="pres">
      <dgm:prSet presAssocID="{0F62273A-E1CB-4BAD-9A70-7CC2F30BF136}" presName="sibTrans" presStyleLbl="sibTrans1D1" presStyleIdx="4" presStyleCnt="5"/>
      <dgm:spPr/>
      <dgm:t>
        <a:bodyPr/>
        <a:lstStyle/>
        <a:p>
          <a:endParaRPr lang="en-GB"/>
        </a:p>
      </dgm:t>
    </dgm:pt>
  </dgm:ptLst>
  <dgm:cxnLst>
    <dgm:cxn modelId="{DB11F645-5FF8-49B3-8AF7-F6FDB06083DB}" type="presOf" srcId="{A013B373-292D-4CEE-9023-682416FB87F0}" destId="{0A06C7A6-A27D-4D65-A99E-BA01B5DF83BF}" srcOrd="0" destOrd="0" presId="urn:microsoft.com/office/officeart/2005/8/layout/cycle6"/>
    <dgm:cxn modelId="{9E17F49C-7BA9-4D15-847C-4DD9695FE591}" srcId="{F1F41551-71FC-49D8-8BB6-8DF18083DE21}" destId="{770CF119-C288-4CD0-B924-1EB133DA0318}" srcOrd="4" destOrd="0" parTransId="{06EB46E7-A211-454D-BFD3-4524E41ED01B}" sibTransId="{0F62273A-E1CB-4BAD-9A70-7CC2F30BF136}"/>
    <dgm:cxn modelId="{7EE48698-6585-4557-826F-4B45E9B18675}" type="presOf" srcId="{0F62273A-E1CB-4BAD-9A70-7CC2F30BF136}" destId="{F9A698D6-E2B6-475E-AA2D-047CE6EF06D4}" srcOrd="0" destOrd="0" presId="urn:microsoft.com/office/officeart/2005/8/layout/cycle6"/>
    <dgm:cxn modelId="{E72F7E9D-3681-46E9-B329-C544400F0495}" type="presOf" srcId="{AA07698C-304D-4E42-BF2C-2904B3751098}" destId="{5CF98FF0-98BF-49F3-8AAE-38268AFF87C4}" srcOrd="0" destOrd="0" presId="urn:microsoft.com/office/officeart/2005/8/layout/cycle6"/>
    <dgm:cxn modelId="{04788BE6-28F6-4642-B107-8A97D9084260}" srcId="{F1F41551-71FC-49D8-8BB6-8DF18083DE21}" destId="{A0A0916C-76E5-4791-9ED3-95F1854CB8FC}" srcOrd="3" destOrd="0" parTransId="{49B578D1-27CC-4047-9806-4216362BE027}" sibTransId="{AA07698C-304D-4E42-BF2C-2904B3751098}"/>
    <dgm:cxn modelId="{2746EC84-F33B-4597-91BC-2A1B475689D5}" type="presOf" srcId="{81560E52-74B7-4F45-B208-312C62CAF9FB}" destId="{F4019AB1-7D55-45DB-A5E3-8D5B092032B8}" srcOrd="0" destOrd="0" presId="urn:microsoft.com/office/officeart/2005/8/layout/cycle6"/>
    <dgm:cxn modelId="{F31DBA6C-0DFD-4166-AC1D-D5727ABDE3B1}" srcId="{F1F41551-71FC-49D8-8BB6-8DF18083DE21}" destId="{865B3F2E-276C-4B1F-BCA5-49FAA5B0EA0D}" srcOrd="0" destOrd="0" parTransId="{961679ED-6B65-475F-9592-4720A457B331}" sibTransId="{9B954532-76C5-45DD-BA18-5A153CD3E6D7}"/>
    <dgm:cxn modelId="{59A05E13-4328-4D4C-9CF0-5907EE59CD84}" srcId="{F1F41551-71FC-49D8-8BB6-8DF18083DE21}" destId="{A013B373-292D-4CEE-9023-682416FB87F0}" srcOrd="2" destOrd="0" parTransId="{CD73C892-0E20-4D4D-A739-8F580627BD7B}" sibTransId="{81560E52-74B7-4F45-B208-312C62CAF9FB}"/>
    <dgm:cxn modelId="{120D429C-FD4D-4E25-ABB9-4476463D5A27}" type="presOf" srcId="{A0A0916C-76E5-4791-9ED3-95F1854CB8FC}" destId="{E0616B49-A75B-4637-9A4D-53BA5085A828}" srcOrd="0" destOrd="0" presId="urn:microsoft.com/office/officeart/2005/8/layout/cycle6"/>
    <dgm:cxn modelId="{31580E85-AA66-466D-B681-8FF001A3E6F8}" srcId="{F1F41551-71FC-49D8-8BB6-8DF18083DE21}" destId="{E6DE2777-359F-4D48-805A-68D2D8ADD4B2}" srcOrd="1" destOrd="0" parTransId="{3EE2979D-5533-4B9E-9959-BC90A7B12B34}" sibTransId="{C78D18D2-56EB-4A32-B197-314B79019396}"/>
    <dgm:cxn modelId="{8E24625D-7555-4420-AB70-95F73B116C31}" type="presOf" srcId="{9B954532-76C5-45DD-BA18-5A153CD3E6D7}" destId="{DF382D58-81FB-4436-8FFC-67281B50E079}" srcOrd="0" destOrd="0" presId="urn:microsoft.com/office/officeart/2005/8/layout/cycle6"/>
    <dgm:cxn modelId="{34D91FEC-B41A-4ADD-A490-24FDA4155766}" type="presOf" srcId="{770CF119-C288-4CD0-B924-1EB133DA0318}" destId="{B70328F4-D46E-4260-8F0F-075723312988}" srcOrd="0" destOrd="0" presId="urn:microsoft.com/office/officeart/2005/8/layout/cycle6"/>
    <dgm:cxn modelId="{50198AC5-4A5F-4319-BCF1-AD0A45C07598}" type="presOf" srcId="{F1F41551-71FC-49D8-8BB6-8DF18083DE21}" destId="{F26447AD-174C-433B-9A1A-B582392D6CD7}" srcOrd="0" destOrd="0" presId="urn:microsoft.com/office/officeart/2005/8/layout/cycle6"/>
    <dgm:cxn modelId="{4FB3230E-E7EF-4B08-814B-21E8F64B0F0D}" type="presOf" srcId="{865B3F2E-276C-4B1F-BCA5-49FAA5B0EA0D}" destId="{9C23C5BE-70F8-4E73-A9D5-2177B534E145}" srcOrd="0" destOrd="0" presId="urn:microsoft.com/office/officeart/2005/8/layout/cycle6"/>
    <dgm:cxn modelId="{ED5CCC52-1946-446A-95E9-2DE3405979C1}" type="presOf" srcId="{E6DE2777-359F-4D48-805A-68D2D8ADD4B2}" destId="{5B7A0CA6-1356-48D6-ACAB-712EE3833507}" srcOrd="0" destOrd="0" presId="urn:microsoft.com/office/officeart/2005/8/layout/cycle6"/>
    <dgm:cxn modelId="{4F6E4F2F-7C50-4BF9-9E82-53883F0F2979}" type="presOf" srcId="{C78D18D2-56EB-4A32-B197-314B79019396}" destId="{CB620C58-0885-4C54-968F-F7A2651E0A1E}" srcOrd="0" destOrd="0" presId="urn:microsoft.com/office/officeart/2005/8/layout/cycle6"/>
    <dgm:cxn modelId="{B1DAC310-1C82-4B7A-9D51-6C5409E940B0}" type="presParOf" srcId="{F26447AD-174C-433B-9A1A-B582392D6CD7}" destId="{9C23C5BE-70F8-4E73-A9D5-2177B534E145}" srcOrd="0" destOrd="0" presId="urn:microsoft.com/office/officeart/2005/8/layout/cycle6"/>
    <dgm:cxn modelId="{74208CE0-73C3-46D6-923C-501BEAA0DBC0}" type="presParOf" srcId="{F26447AD-174C-433B-9A1A-B582392D6CD7}" destId="{0B37A3C7-CAEE-4E98-A8A2-529F5ABFB94C}" srcOrd="1" destOrd="0" presId="urn:microsoft.com/office/officeart/2005/8/layout/cycle6"/>
    <dgm:cxn modelId="{57BFA825-30E3-4F4E-8589-AAD08E5D1DDB}" type="presParOf" srcId="{F26447AD-174C-433B-9A1A-B582392D6CD7}" destId="{DF382D58-81FB-4436-8FFC-67281B50E079}" srcOrd="2" destOrd="0" presId="urn:microsoft.com/office/officeart/2005/8/layout/cycle6"/>
    <dgm:cxn modelId="{402B46A0-BACC-4301-BED9-4FBAFAF41C1C}" type="presParOf" srcId="{F26447AD-174C-433B-9A1A-B582392D6CD7}" destId="{5B7A0CA6-1356-48D6-ACAB-712EE3833507}" srcOrd="3" destOrd="0" presId="urn:microsoft.com/office/officeart/2005/8/layout/cycle6"/>
    <dgm:cxn modelId="{1F994F00-2A2D-4700-927C-6CE24D72F26E}" type="presParOf" srcId="{F26447AD-174C-433B-9A1A-B582392D6CD7}" destId="{694841FB-D602-41B6-A161-52850948B6F7}" srcOrd="4" destOrd="0" presId="urn:microsoft.com/office/officeart/2005/8/layout/cycle6"/>
    <dgm:cxn modelId="{16EEA802-9F0E-4917-B1B5-91987ADC8B78}" type="presParOf" srcId="{F26447AD-174C-433B-9A1A-B582392D6CD7}" destId="{CB620C58-0885-4C54-968F-F7A2651E0A1E}" srcOrd="5" destOrd="0" presId="urn:microsoft.com/office/officeart/2005/8/layout/cycle6"/>
    <dgm:cxn modelId="{19993196-54A8-468D-8270-092D4B63FE0A}" type="presParOf" srcId="{F26447AD-174C-433B-9A1A-B582392D6CD7}" destId="{0A06C7A6-A27D-4D65-A99E-BA01B5DF83BF}" srcOrd="6" destOrd="0" presId="urn:microsoft.com/office/officeart/2005/8/layout/cycle6"/>
    <dgm:cxn modelId="{C30C00CC-F762-4FE1-82BE-73E8CA346C9E}" type="presParOf" srcId="{F26447AD-174C-433B-9A1A-B582392D6CD7}" destId="{302C5215-DB8C-4FF6-82A7-CE4718E5A1BD}" srcOrd="7" destOrd="0" presId="urn:microsoft.com/office/officeart/2005/8/layout/cycle6"/>
    <dgm:cxn modelId="{A91022B9-32D5-4136-B046-53E4F8913733}" type="presParOf" srcId="{F26447AD-174C-433B-9A1A-B582392D6CD7}" destId="{F4019AB1-7D55-45DB-A5E3-8D5B092032B8}" srcOrd="8" destOrd="0" presId="urn:microsoft.com/office/officeart/2005/8/layout/cycle6"/>
    <dgm:cxn modelId="{6ADFB7C0-FACF-4C5A-A4DE-BEE4D33B3D4C}" type="presParOf" srcId="{F26447AD-174C-433B-9A1A-B582392D6CD7}" destId="{E0616B49-A75B-4637-9A4D-53BA5085A828}" srcOrd="9" destOrd="0" presId="urn:microsoft.com/office/officeart/2005/8/layout/cycle6"/>
    <dgm:cxn modelId="{53999BF6-DC91-4E36-AAFF-AE93E70FC128}" type="presParOf" srcId="{F26447AD-174C-433B-9A1A-B582392D6CD7}" destId="{29D06251-3D2A-43D7-B024-D68DCA1B08B1}" srcOrd="10" destOrd="0" presId="urn:microsoft.com/office/officeart/2005/8/layout/cycle6"/>
    <dgm:cxn modelId="{B72E1B0A-3EA3-4EBF-9DD0-03FBD06FDE05}" type="presParOf" srcId="{F26447AD-174C-433B-9A1A-B582392D6CD7}" destId="{5CF98FF0-98BF-49F3-8AAE-38268AFF87C4}" srcOrd="11" destOrd="0" presId="urn:microsoft.com/office/officeart/2005/8/layout/cycle6"/>
    <dgm:cxn modelId="{D3EFB33C-6EDF-4165-9A68-F5D34194103E}" type="presParOf" srcId="{F26447AD-174C-433B-9A1A-B582392D6CD7}" destId="{B70328F4-D46E-4260-8F0F-075723312988}" srcOrd="12" destOrd="0" presId="urn:microsoft.com/office/officeart/2005/8/layout/cycle6"/>
    <dgm:cxn modelId="{34C9435A-5954-45C1-A00C-4514B8A82408}" type="presParOf" srcId="{F26447AD-174C-433B-9A1A-B582392D6CD7}" destId="{DB38BC45-A0A6-40FA-BA33-13CB0D73517C}" srcOrd="13" destOrd="0" presId="urn:microsoft.com/office/officeart/2005/8/layout/cycle6"/>
    <dgm:cxn modelId="{A13ECCD2-4CA0-44EC-8EEF-AC55C08D2C23}" type="presParOf" srcId="{F26447AD-174C-433B-9A1A-B582392D6CD7}" destId="{F9A698D6-E2B6-475E-AA2D-047CE6EF06D4}"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19DC4A-8E52-45D8-98CD-1912ECE331F7}">
      <dsp:nvSpPr>
        <dsp:cNvPr id="0" name=""/>
        <dsp:cNvSpPr/>
      </dsp:nvSpPr>
      <dsp:spPr>
        <a:xfrm>
          <a:off x="2499360" y="520"/>
          <a:ext cx="3749040" cy="2031503"/>
        </a:xfrm>
        <a:prstGeom prst="rightArrow">
          <a:avLst>
            <a:gd name="adj1" fmla="val 75000"/>
            <a:gd name="adj2" fmla="val 50000"/>
          </a:avLst>
        </a:prstGeom>
        <a:solidFill>
          <a:schemeClr val="accent3">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endParaRPr lang="en-US" sz="1600" kern="1200" dirty="0">
            <a:solidFill>
              <a:schemeClr val="tx1"/>
            </a:solidFill>
          </a:endParaRPr>
        </a:p>
        <a:p>
          <a:pPr marL="171450" lvl="1" indent="-171450" algn="l" defTabSz="711200">
            <a:lnSpc>
              <a:spcPct val="90000"/>
            </a:lnSpc>
            <a:spcBef>
              <a:spcPct val="0"/>
            </a:spcBef>
            <a:spcAft>
              <a:spcPct val="15000"/>
            </a:spcAft>
            <a:buChar char="••"/>
          </a:pPr>
          <a:r>
            <a:rPr lang="zh-CN" sz="1600" b="0" i="0" kern="1200" dirty="0" smtClean="0">
              <a:solidFill>
                <a:srgbClr val="333333"/>
              </a:solidFill>
              <a:ea typeface="SimSun" pitchFamily="18" charset="0"/>
            </a:rPr>
            <a:t>立法部门批准条约 </a:t>
          </a:r>
        </a:p>
        <a:p>
          <a:pPr marL="171450" lvl="1" indent="-171450" algn="l" defTabSz="711200">
            <a:lnSpc>
              <a:spcPct val="90000"/>
            </a:lnSpc>
            <a:spcBef>
              <a:spcPct val="0"/>
            </a:spcBef>
            <a:spcAft>
              <a:spcPct val="15000"/>
            </a:spcAft>
            <a:buChar char="••"/>
          </a:pPr>
          <a:r>
            <a:rPr lang="zh-CN" sz="1600" b="0" i="0" kern="1200" dirty="0" smtClean="0">
              <a:solidFill>
                <a:srgbClr val="333333"/>
              </a:solidFill>
              <a:ea typeface="SimSun" pitchFamily="18" charset="0"/>
            </a:rPr>
            <a:t>批准书呈交执行委员会进行颁布  </a:t>
          </a:r>
        </a:p>
      </dsp:txBody>
      <dsp:txXfrm>
        <a:off x="2499360" y="254458"/>
        <a:ext cx="2987226" cy="1523627"/>
      </dsp:txXfrm>
    </dsp:sp>
    <dsp:sp modelId="{843B7132-2DBA-4B11-921D-927CA7F52FC4}">
      <dsp:nvSpPr>
        <dsp:cNvPr id="0" name=""/>
        <dsp:cNvSpPr/>
      </dsp:nvSpPr>
      <dsp:spPr>
        <a:xfrm>
          <a:off x="0" y="520"/>
          <a:ext cx="2499360" cy="2031503"/>
        </a:xfrm>
        <a:prstGeom prst="roundRect">
          <a:avLst/>
        </a:prstGeom>
        <a:no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CN" sz="2400" b="0" i="0" kern="1200" dirty="0" smtClean="0">
              <a:solidFill>
                <a:srgbClr val="333333"/>
              </a:solidFill>
              <a:ea typeface="SimSun" pitchFamily="18" charset="0"/>
            </a:rPr>
            <a:t>大陆法系国家 </a:t>
          </a:r>
        </a:p>
      </dsp:txBody>
      <dsp:txXfrm>
        <a:off x="99170" y="99690"/>
        <a:ext cx="2301020" cy="1833163"/>
      </dsp:txXfrm>
    </dsp:sp>
    <dsp:sp modelId="{2137BEEC-722C-45D6-A88F-F000CA195BC2}">
      <dsp:nvSpPr>
        <dsp:cNvPr id="0" name=""/>
        <dsp:cNvSpPr/>
      </dsp:nvSpPr>
      <dsp:spPr>
        <a:xfrm>
          <a:off x="2499360" y="2235175"/>
          <a:ext cx="3749040" cy="2031503"/>
        </a:xfrm>
        <a:prstGeom prst="rightArrow">
          <a:avLst>
            <a:gd name="adj1" fmla="val 75000"/>
            <a:gd name="adj2" fmla="val 50000"/>
          </a:avLst>
        </a:prstGeom>
        <a:solidFill>
          <a:srgbClr val="00B0F0">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endParaRPr lang="en-US" sz="1600" kern="1200" dirty="0">
            <a:solidFill>
              <a:schemeClr val="tx1"/>
            </a:solidFill>
            <a:latin typeface="Arial" pitchFamily="34" charset="0"/>
            <a:cs typeface="Arial" pitchFamily="34" charset="0"/>
          </a:endParaRPr>
        </a:p>
        <a:p>
          <a:pPr marL="171450" lvl="1" indent="-171450" algn="l" defTabSz="711200">
            <a:lnSpc>
              <a:spcPct val="90000"/>
            </a:lnSpc>
            <a:spcBef>
              <a:spcPct val="0"/>
            </a:spcBef>
            <a:spcAft>
              <a:spcPct val="15000"/>
            </a:spcAft>
            <a:buChar char="••"/>
          </a:pPr>
          <a:r>
            <a:rPr lang="zh-CN" sz="1600" b="0" i="0" kern="1200" dirty="0" smtClean="0">
              <a:solidFill>
                <a:srgbClr val="333333"/>
              </a:solidFill>
              <a:ea typeface="SimSun" pitchFamily="18" charset="0"/>
            </a:rPr>
            <a:t>执行委员会法案</a:t>
          </a:r>
        </a:p>
        <a:p>
          <a:pPr marL="171450" lvl="1" indent="-171450" algn="l" defTabSz="711200">
            <a:lnSpc>
              <a:spcPct val="90000"/>
            </a:lnSpc>
            <a:spcBef>
              <a:spcPct val="0"/>
            </a:spcBef>
            <a:spcAft>
              <a:spcPct val="15000"/>
            </a:spcAft>
            <a:buChar char="••"/>
          </a:pPr>
          <a:r>
            <a:rPr lang="zh-CN" sz="1600" b="0" i="0" kern="1200" dirty="0" smtClean="0">
              <a:solidFill>
                <a:srgbClr val="333333"/>
              </a:solidFill>
              <a:ea typeface="SimSun" pitchFamily="18" charset="0"/>
            </a:rPr>
            <a:t>议会可以起到咨询作用</a:t>
          </a:r>
        </a:p>
      </dsp:txBody>
      <dsp:txXfrm>
        <a:off x="2499360" y="2489113"/>
        <a:ext cx="2987226" cy="1523627"/>
      </dsp:txXfrm>
    </dsp:sp>
    <dsp:sp modelId="{0FC07A0C-F927-4AD3-87D7-3950E215D7E2}">
      <dsp:nvSpPr>
        <dsp:cNvPr id="0" name=""/>
        <dsp:cNvSpPr/>
      </dsp:nvSpPr>
      <dsp:spPr>
        <a:xfrm>
          <a:off x="0" y="2235175"/>
          <a:ext cx="2499360" cy="2031503"/>
        </a:xfrm>
        <a:prstGeom prst="roundRect">
          <a:avLst/>
        </a:prstGeom>
        <a:no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CN" sz="2400" b="0" i="0" kern="1200" dirty="0" smtClean="0">
              <a:solidFill>
                <a:srgbClr val="333333"/>
              </a:solidFill>
              <a:ea typeface="SimSun" pitchFamily="18" charset="0"/>
            </a:rPr>
            <a:t>普通法系国家和其它法系</a:t>
          </a:r>
        </a:p>
      </dsp:txBody>
      <dsp:txXfrm>
        <a:off x="99170" y="2334345"/>
        <a:ext cx="2301020" cy="18331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3C5BE-70F8-4E73-A9D5-2177B534E145}">
      <dsp:nvSpPr>
        <dsp:cNvPr id="0" name=""/>
        <dsp:cNvSpPr/>
      </dsp:nvSpPr>
      <dsp:spPr>
        <a:xfrm>
          <a:off x="3047837" y="1114"/>
          <a:ext cx="1470350" cy="95572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zh-CN" sz="2300" b="0" i="0" kern="1200" dirty="0" smtClean="0">
              <a:solidFill>
                <a:srgbClr val="FFFFFF"/>
              </a:solidFill>
              <a:ea typeface="SimSun" pitchFamily="18" charset="0"/>
            </a:rPr>
            <a:t>执行委员会</a:t>
          </a:r>
        </a:p>
      </dsp:txBody>
      <dsp:txXfrm>
        <a:off x="3094492" y="47769"/>
        <a:ext cx="1377040" cy="862417"/>
      </dsp:txXfrm>
    </dsp:sp>
    <dsp:sp modelId="{DF382D58-81FB-4436-8FFC-67281B50E079}">
      <dsp:nvSpPr>
        <dsp:cNvPr id="0" name=""/>
        <dsp:cNvSpPr/>
      </dsp:nvSpPr>
      <dsp:spPr>
        <a:xfrm>
          <a:off x="1872110" y="478978"/>
          <a:ext cx="3821803" cy="3821803"/>
        </a:xfrm>
        <a:custGeom>
          <a:avLst/>
          <a:gdLst/>
          <a:ahLst/>
          <a:cxnLst/>
          <a:rect l="0" t="0" r="0" b="0"/>
          <a:pathLst>
            <a:path>
              <a:moveTo>
                <a:pt x="2656195" y="151333"/>
              </a:moveTo>
              <a:arcTo wR="1910901" hR="1910901" stAng="17577353" swAng="196332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B7A0CA6-1356-48D6-ACAB-712EE3833507}">
      <dsp:nvSpPr>
        <dsp:cNvPr id="0" name=""/>
        <dsp:cNvSpPr/>
      </dsp:nvSpPr>
      <dsp:spPr>
        <a:xfrm>
          <a:off x="4865212" y="1321514"/>
          <a:ext cx="1470350" cy="95572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zh-CN" sz="2300" b="0" i="0" kern="1200" dirty="0" smtClean="0">
              <a:solidFill>
                <a:srgbClr val="FFFFFF"/>
              </a:solidFill>
              <a:ea typeface="SimSun" pitchFamily="18" charset="0"/>
            </a:rPr>
            <a:t>议会</a:t>
          </a:r>
        </a:p>
      </dsp:txBody>
      <dsp:txXfrm>
        <a:off x="4911867" y="1368169"/>
        <a:ext cx="1377040" cy="862417"/>
      </dsp:txXfrm>
    </dsp:sp>
    <dsp:sp modelId="{CB620C58-0885-4C54-968F-F7A2651E0A1E}">
      <dsp:nvSpPr>
        <dsp:cNvPr id="0" name=""/>
        <dsp:cNvSpPr/>
      </dsp:nvSpPr>
      <dsp:spPr>
        <a:xfrm>
          <a:off x="1872110" y="478978"/>
          <a:ext cx="3821803" cy="3821803"/>
        </a:xfrm>
        <a:custGeom>
          <a:avLst/>
          <a:gdLst/>
          <a:ahLst/>
          <a:cxnLst/>
          <a:rect l="0" t="0" r="0" b="0"/>
          <a:pathLst>
            <a:path>
              <a:moveTo>
                <a:pt x="3819163" y="1810486"/>
              </a:moveTo>
              <a:arcTo wR="1910901" hR="1910901" stAng="21419268" swAng="219768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A06C7A6-A27D-4D65-A99E-BA01B5DF83BF}">
      <dsp:nvSpPr>
        <dsp:cNvPr id="0" name=""/>
        <dsp:cNvSpPr/>
      </dsp:nvSpPr>
      <dsp:spPr>
        <a:xfrm>
          <a:off x="4171037" y="3457967"/>
          <a:ext cx="1470350" cy="95572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zh-CN" sz="2300" b="0" i="0" kern="1200" dirty="0" smtClean="0">
              <a:solidFill>
                <a:srgbClr val="FFFFFF"/>
              </a:solidFill>
              <a:ea typeface="SimSun" pitchFamily="18" charset="0"/>
            </a:rPr>
            <a:t>民间社会</a:t>
          </a:r>
        </a:p>
      </dsp:txBody>
      <dsp:txXfrm>
        <a:off x="4217692" y="3504622"/>
        <a:ext cx="1377040" cy="862417"/>
      </dsp:txXfrm>
    </dsp:sp>
    <dsp:sp modelId="{F4019AB1-7D55-45DB-A5E3-8D5B092032B8}">
      <dsp:nvSpPr>
        <dsp:cNvPr id="0" name=""/>
        <dsp:cNvSpPr/>
      </dsp:nvSpPr>
      <dsp:spPr>
        <a:xfrm>
          <a:off x="1872110" y="478978"/>
          <a:ext cx="3821803" cy="3821803"/>
        </a:xfrm>
        <a:custGeom>
          <a:avLst/>
          <a:gdLst/>
          <a:ahLst/>
          <a:cxnLst/>
          <a:rect l="0" t="0" r="0" b="0"/>
          <a:pathLst>
            <a:path>
              <a:moveTo>
                <a:pt x="2291324" y="3783553"/>
              </a:moveTo>
              <a:arcTo wR="1910901" hR="1910901" stAng="4711010" swAng="137798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0616B49-A75B-4637-9A4D-53BA5085A828}">
      <dsp:nvSpPr>
        <dsp:cNvPr id="0" name=""/>
        <dsp:cNvSpPr/>
      </dsp:nvSpPr>
      <dsp:spPr>
        <a:xfrm>
          <a:off x="1924637" y="3457967"/>
          <a:ext cx="1470350" cy="95572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zh-CN" sz="2300" b="0" i="0" kern="1200" dirty="0" smtClean="0">
              <a:solidFill>
                <a:srgbClr val="FFFFFF"/>
              </a:solidFill>
              <a:ea typeface="SimSun" pitchFamily="18" charset="0"/>
            </a:rPr>
            <a:t>国家人权机构</a:t>
          </a:r>
        </a:p>
      </dsp:txBody>
      <dsp:txXfrm>
        <a:off x="1971292" y="3504622"/>
        <a:ext cx="1377040" cy="862417"/>
      </dsp:txXfrm>
    </dsp:sp>
    <dsp:sp modelId="{5CF98FF0-98BF-49F3-8AAE-38268AFF87C4}">
      <dsp:nvSpPr>
        <dsp:cNvPr id="0" name=""/>
        <dsp:cNvSpPr/>
      </dsp:nvSpPr>
      <dsp:spPr>
        <a:xfrm>
          <a:off x="1872110" y="478978"/>
          <a:ext cx="3821803" cy="3821803"/>
        </a:xfrm>
        <a:custGeom>
          <a:avLst/>
          <a:gdLst/>
          <a:ahLst/>
          <a:cxnLst/>
          <a:rect l="0" t="0" r="0" b="0"/>
          <a:pathLst>
            <a:path>
              <a:moveTo>
                <a:pt x="319562" y="2968817"/>
              </a:moveTo>
              <a:arcTo wR="1910901" hR="1910901" stAng="8783052" swAng="219768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70328F4-D46E-4260-8F0F-075723312988}">
      <dsp:nvSpPr>
        <dsp:cNvPr id="0" name=""/>
        <dsp:cNvSpPr/>
      </dsp:nvSpPr>
      <dsp:spPr>
        <a:xfrm>
          <a:off x="1230461" y="1321514"/>
          <a:ext cx="1470350" cy="95572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zh-CN" sz="2300" b="0" i="0" kern="1200" dirty="0" smtClean="0">
              <a:solidFill>
                <a:srgbClr val="FFFFFF"/>
              </a:solidFill>
              <a:ea typeface="SimSun" pitchFamily="18" charset="0"/>
            </a:rPr>
            <a:t>联合国国家工作队</a:t>
          </a:r>
        </a:p>
      </dsp:txBody>
      <dsp:txXfrm>
        <a:off x="1277116" y="1368169"/>
        <a:ext cx="1377040" cy="862417"/>
      </dsp:txXfrm>
    </dsp:sp>
    <dsp:sp modelId="{F9A698D6-E2B6-475E-AA2D-047CE6EF06D4}">
      <dsp:nvSpPr>
        <dsp:cNvPr id="0" name=""/>
        <dsp:cNvSpPr/>
      </dsp:nvSpPr>
      <dsp:spPr>
        <a:xfrm>
          <a:off x="1872110" y="478978"/>
          <a:ext cx="3821803" cy="3821803"/>
        </a:xfrm>
        <a:custGeom>
          <a:avLst/>
          <a:gdLst/>
          <a:ahLst/>
          <a:cxnLst/>
          <a:rect l="0" t="0" r="0" b="0"/>
          <a:pathLst>
            <a:path>
              <a:moveTo>
                <a:pt x="332721" y="833453"/>
              </a:moveTo>
              <a:arcTo wR="1910901" hR="1910901" stAng="12859317" swAng="196332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sz="quarter"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8" charset="0"/>
              </a:defRPr>
            </a:lvl1pPr>
          </a:lstStyle>
          <a:p>
            <a:pPr>
              <a:defRPr/>
            </a:pPr>
            <a:fld id="{39FA7D06-EEBE-4100-9C88-81F72FB0816F}" type="datetime1">
              <a:rPr lang="fr-FR"/>
              <a:pPr>
                <a:defRPr/>
              </a:pPr>
              <a:t>15/8/5</a:t>
            </a:fld>
            <a:endParaRPr lang="fr-FR"/>
          </a:p>
        </p:txBody>
      </p:sp>
      <p:sp>
        <p:nvSpPr>
          <p:cNvPr id="4" name="Espace réservé du pied de page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8" charset="0"/>
              </a:defRPr>
            </a:lvl1pPr>
          </a:lstStyle>
          <a:p>
            <a:pPr>
              <a:defRPr/>
            </a:pPr>
            <a:fld id="{5A85F285-8CDE-4EFF-B74F-FFD189DBDE52}" type="slidenum">
              <a:rPr lang="fr-FR"/>
              <a:pPr>
                <a:defRPr/>
              </a:pPr>
              <a:t>‹#›</a:t>
            </a:fld>
            <a:endParaRPr lang="fr-FR"/>
          </a:p>
        </p:txBody>
      </p:sp>
    </p:spTree>
    <p:extLst>
      <p:ext uri="{BB962C8B-B14F-4D97-AF65-F5344CB8AC3E}">
        <p14:creationId xmlns:p14="http://schemas.microsoft.com/office/powerpoint/2010/main" val="16587840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pPr>
              <a:defRPr/>
            </a:pPr>
            <a:fld id="{3107AC93-2C87-4261-B0E2-8E69763C92B2}" type="datetimeFigureOut">
              <a:rPr lang="en-GB"/>
              <a:pPr>
                <a:defRPr/>
              </a:pPr>
              <a:t>15/8/5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pPr>
              <a:defRPr/>
            </a:pPr>
            <a:fld id="{E47AA035-73A1-4195-B578-9983F86F8137}" type="slidenum">
              <a:rPr lang="en-GB"/>
              <a:pPr>
                <a:defRPr/>
              </a:pPr>
              <a:t>‹#›</a:t>
            </a:fld>
            <a:endParaRPr lang="en-GB"/>
          </a:p>
        </p:txBody>
      </p:sp>
    </p:spTree>
    <p:extLst>
      <p:ext uri="{BB962C8B-B14F-4D97-AF65-F5344CB8AC3E}">
        <p14:creationId xmlns:p14="http://schemas.microsoft.com/office/powerpoint/2010/main" val="41642479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7C5F7067-073C-4BE3-B0F7-D9AB3ECEF30F}" type="slidenum">
              <a:rPr lang="en-GB" smtClean="0"/>
              <a:pPr eaLnBrk="1" hangingPunct="1"/>
              <a:t>1</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b="1"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21EE0B2E-3C8D-4169-929A-A7A91398137A}" type="slidenum">
              <a:rPr lang="en-GB" smtClean="0"/>
              <a:pPr eaLnBrk="1" hangingPunct="1"/>
              <a:t>12</a:t>
            </a:fld>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54EAA6DA-F8D9-4142-9F68-6C84FCDB22E2}" type="slidenum">
              <a:rPr lang="en-GB" smtClean="0"/>
              <a:pPr eaLnBrk="1" hangingPunct="1"/>
              <a:t>13</a:t>
            </a:fld>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DA13D2A3-DBD5-46A5-A7C0-A4C22730F666}" type="slidenum">
              <a:rPr lang="en-GB" smtClean="0"/>
              <a:pPr eaLnBrk="1" hangingPunct="1"/>
              <a:t>14</a:t>
            </a:fld>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F600D481-EE12-4331-A5E4-C49A3C31C9AC}" type="slidenum">
              <a:rPr lang="en-GB" smtClean="0"/>
              <a:pPr eaLnBrk="1" hangingPunct="1"/>
              <a:t>15</a:t>
            </a:fld>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9751BACC-5DA3-4E67-8D76-DD7641E71873}" type="slidenum">
              <a:rPr lang="en-GB" smtClean="0"/>
              <a:pPr eaLnBrk="1" hangingPunct="1"/>
              <a:t>16</a:t>
            </a:fld>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FB2A0BC8-7883-4B35-A114-0AB595DAA12E}" type="slidenum">
              <a:rPr lang="en-GB" smtClean="0"/>
              <a:pPr eaLnBrk="1" hangingPunct="1"/>
              <a:t>17</a:t>
            </a:fld>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D129F898-7D28-482E-9B85-B2C465BD8779}" type="slidenum">
              <a:rPr lang="en-GB" smtClean="0"/>
              <a:pPr eaLnBrk="1" hangingPunct="1"/>
              <a:t>18</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F81E9E3C-407D-410B-A85F-729721C746A8}" type="slidenum">
              <a:rPr lang="en-GB" smtClean="0"/>
              <a:pPr eaLnBrk="1" hangingPunct="1"/>
              <a:t>2</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1C85A71A-3E19-499A-9C8D-9A48D03E731E}" type="slidenum">
              <a:rPr lang="en-GB" smtClean="0"/>
              <a:pPr eaLnBrk="1" hangingPunct="1"/>
              <a:t>3</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zh-CN" sz="1200" b="1" i="0" dirty="0" smtClean="0">
                <a:solidFill>
                  <a:srgbClr val="000000"/>
                </a:solidFill>
                <a:ea typeface="SimSun" pitchFamily="18" charset="0"/>
              </a:rPr>
              <a:t>幻灯片</a:t>
            </a:r>
            <a:r>
              <a:rPr lang="en-US" altLang="zh-CN" sz="1200" b="1" i="0" dirty="0" smtClean="0">
                <a:solidFill>
                  <a:srgbClr val="000000"/>
                </a:solidFill>
                <a:ea typeface="SimSun" pitchFamily="18" charset="0"/>
              </a:rPr>
              <a:t>4</a:t>
            </a:r>
            <a:endParaRPr lang="zh-CN" sz="1200" b="1" i="0" dirty="0" smtClean="0">
              <a:solidFill>
                <a:srgbClr val="000000"/>
              </a:solidFill>
              <a:ea typeface="SimSun" pitchFamily="18" charset="0"/>
            </a:endParaRPr>
          </a:p>
          <a:p>
            <a:pPr eaLnBrk="1" hangingPunct="1">
              <a:spcBef>
                <a:spcPct val="0"/>
              </a:spcBef>
            </a:pPr>
            <a:endParaRPr lang="en-GB" dirty="0"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CE0DA8FE-361A-40FD-A4CF-556D2CE651B6}" type="slidenum">
              <a:rPr lang="en-GB" smtClean="0"/>
              <a:pPr eaLnBrk="1" hangingPunct="1"/>
              <a:t>4</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50E7FD38-3A4E-4B58-8446-521C131FD19A}" type="slidenum">
              <a:rPr lang="en-GB" smtClean="0"/>
              <a:pPr eaLnBrk="1" hangingPunct="1"/>
              <a:t>5</a:t>
            </a:fld>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27305125-6C3C-4DC5-B041-165F70E80FB8}" type="slidenum">
              <a:rPr lang="en-GB" smtClean="0"/>
              <a:pPr eaLnBrk="1" hangingPunct="1"/>
              <a:t>6</a:t>
            </a:fld>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5221E2E4-127B-42CC-9F00-9C7FA53F270E}" type="slidenum">
              <a:rPr lang="en-GB" smtClean="0"/>
              <a:pPr eaLnBrk="1" hangingPunct="1"/>
              <a:t>7</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E57A2840-9C12-4CBA-B729-1A016C0C4DA7}" type="slidenum">
              <a:rPr lang="en-GB" smtClean="0"/>
              <a:pPr eaLnBrk="1" hangingPunct="1"/>
              <a:t>8</a:t>
            </a:fld>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4C6141E7-7043-4B21-841A-4523893162EE}" type="slidenum">
              <a:rPr lang="en-GB" smtClean="0"/>
              <a:pPr eaLnBrk="1" hangingPunct="1"/>
              <a:t>9</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4" name="Image 9" descr="OHCHR_logo_EN_blu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9300" y="6018213"/>
            <a:ext cx="1825625"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6" descr="UN_log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8725" y="6188075"/>
            <a:ext cx="574675"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7" name="Image 8" descr="title_slide_background_3_shine.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50" y="0"/>
            <a:ext cx="9155113"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cteur droit 12"/>
          <p:cNvCxnSpPr/>
          <p:nvPr userDrawn="1"/>
        </p:nvCxnSpPr>
        <p:spPr>
          <a:xfrm rot="5400000">
            <a:off x="-849312" y="1438275"/>
            <a:ext cx="2874962"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9" name="Picture 12" descr="ppt_white"/>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278313" y="5413375"/>
            <a:ext cx="41402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723900" y="2041240"/>
            <a:ext cx="6590166" cy="1150263"/>
          </a:xfrm>
        </p:spPr>
        <p:txBody>
          <a:bodyPr/>
          <a:lstStyle>
            <a:lvl1pPr>
              <a:defRPr sz="2800" b="1" baseline="0">
                <a:solidFill>
                  <a:schemeClr val="bg1"/>
                </a:solidFill>
              </a:defRPr>
            </a:lvl1pPr>
          </a:lstStyle>
          <a:p>
            <a:r>
              <a:rPr lang="en-US" smtClean="0"/>
              <a:t>Cliquez et modifiez le titre</a:t>
            </a:r>
            <a:endParaRPr lang="fr-FR" dirty="0"/>
          </a:p>
        </p:txBody>
      </p:sp>
      <p:sp>
        <p:nvSpPr>
          <p:cNvPr id="3" name="Sous-titre 2"/>
          <p:cNvSpPr>
            <a:spLocks noGrp="1"/>
          </p:cNvSpPr>
          <p:nvPr>
            <p:ph type="subTitle" idx="1"/>
          </p:nvPr>
        </p:nvSpPr>
        <p:spPr>
          <a:xfrm>
            <a:off x="723900" y="4248607"/>
            <a:ext cx="6590166" cy="978756"/>
          </a:xfrm>
        </p:spPr>
        <p:txBody>
          <a:bodyPr>
            <a:normAutofit/>
          </a:bodyPr>
          <a:lstStyle>
            <a:lvl1pPr marL="0" indent="0" algn="l">
              <a:buNone/>
              <a:defRPr sz="2000"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Cliquez</a:t>
            </a:r>
            <a:r>
              <a:rPr lang="en-US" dirty="0" smtClean="0"/>
              <a:t> pour modifier le style des </a:t>
            </a:r>
            <a:r>
              <a:rPr lang="en-US" dirty="0" err="1" smtClean="0"/>
              <a:t>sous-titres</a:t>
            </a:r>
            <a:r>
              <a:rPr lang="en-US" dirty="0" smtClean="0"/>
              <a:t> du masque</a:t>
            </a:r>
            <a:endParaRPr lang="fr-FR" dirty="0"/>
          </a:p>
        </p:txBody>
      </p:sp>
    </p:spTree>
    <p:extLst>
      <p:ext uri="{BB962C8B-B14F-4D97-AF65-F5344CB8AC3E}">
        <p14:creationId xmlns:p14="http://schemas.microsoft.com/office/powerpoint/2010/main" val="1160514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tx2"/>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740832" y="1498601"/>
            <a:ext cx="7567085" cy="4477698"/>
          </a:xfrm>
        </p:spPr>
        <p:txBody>
          <a:body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e la date 3"/>
          <p:cNvSpPr>
            <a:spLocks noGrp="1"/>
          </p:cNvSpPr>
          <p:nvPr>
            <p:ph type="dt" sz="half" idx="10"/>
          </p:nvPr>
        </p:nvSpPr>
        <p:spPr/>
        <p:txBody>
          <a:bodyPr/>
          <a:lstStyle>
            <a:lvl1pPr>
              <a:defRPr/>
            </a:lvl1pPr>
          </a:lstStyle>
          <a:p>
            <a:pPr>
              <a:defRPr/>
            </a:pPr>
            <a:fld id="{1C457E19-3E58-4621-BD56-367378351AC6}" type="datetime1">
              <a:rPr lang="fr-FR"/>
              <a:pPr>
                <a:defRPr/>
              </a:pPr>
              <a:t>15/8/5</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268685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sz="half" idx="1"/>
          </p:nvPr>
        </p:nvSpPr>
        <p:spPr>
          <a:xfrm>
            <a:off x="740832" y="1498601"/>
            <a:ext cx="3754968"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contenu 3"/>
          <p:cNvSpPr>
            <a:spLocks noGrp="1"/>
          </p:cNvSpPr>
          <p:nvPr>
            <p:ph sz="half" idx="2"/>
          </p:nvPr>
        </p:nvSpPr>
        <p:spPr>
          <a:xfrm>
            <a:off x="4648200" y="1498601"/>
            <a:ext cx="3659717"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e la date 3"/>
          <p:cNvSpPr>
            <a:spLocks noGrp="1"/>
          </p:cNvSpPr>
          <p:nvPr>
            <p:ph type="dt" sz="half" idx="10"/>
          </p:nvPr>
        </p:nvSpPr>
        <p:spPr/>
        <p:txBody>
          <a:bodyPr/>
          <a:lstStyle>
            <a:lvl1pPr>
              <a:defRPr/>
            </a:lvl1pPr>
          </a:lstStyle>
          <a:p>
            <a:pPr>
              <a:defRPr/>
            </a:pPr>
            <a:fld id="{8F5C92FA-549F-45C4-BA32-C505E245C3CC}" type="datetime1">
              <a:rPr lang="fr-FR"/>
              <a:pPr>
                <a:defRPr/>
              </a:pPr>
              <a:t>15/8/5</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409994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texte 2"/>
          <p:cNvSpPr>
            <a:spLocks noGrp="1"/>
          </p:cNvSpPr>
          <p:nvPr>
            <p:ph type="body" idx="1"/>
          </p:nvPr>
        </p:nvSpPr>
        <p:spPr>
          <a:xfrm>
            <a:off x="740832" y="1498600"/>
            <a:ext cx="3756556"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4" name="Espace réservé du contenu 3"/>
          <p:cNvSpPr>
            <a:spLocks noGrp="1"/>
          </p:cNvSpPr>
          <p:nvPr>
            <p:ph sz="half" idx="2"/>
          </p:nvPr>
        </p:nvSpPr>
        <p:spPr>
          <a:xfrm>
            <a:off x="740832" y="2174875"/>
            <a:ext cx="3756556"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u texte 4"/>
          <p:cNvSpPr>
            <a:spLocks noGrp="1"/>
          </p:cNvSpPr>
          <p:nvPr>
            <p:ph type="body" sz="quarter" idx="3"/>
          </p:nvPr>
        </p:nvSpPr>
        <p:spPr>
          <a:xfrm>
            <a:off x="4645026" y="1498600"/>
            <a:ext cx="3662892"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6" name="Espace réservé du contenu 5"/>
          <p:cNvSpPr>
            <a:spLocks noGrp="1"/>
          </p:cNvSpPr>
          <p:nvPr>
            <p:ph sz="quarter" idx="4"/>
          </p:nvPr>
        </p:nvSpPr>
        <p:spPr>
          <a:xfrm>
            <a:off x="4645026" y="2174875"/>
            <a:ext cx="3662892"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7" name="Espace réservé de la date 3"/>
          <p:cNvSpPr>
            <a:spLocks noGrp="1"/>
          </p:cNvSpPr>
          <p:nvPr>
            <p:ph type="dt" sz="half" idx="10"/>
          </p:nvPr>
        </p:nvSpPr>
        <p:spPr/>
        <p:txBody>
          <a:bodyPr/>
          <a:lstStyle>
            <a:lvl1pPr>
              <a:defRPr/>
            </a:lvl1pPr>
          </a:lstStyle>
          <a:p>
            <a:pPr>
              <a:defRPr/>
            </a:pPr>
            <a:fld id="{B6597C65-5C12-42FD-B500-C67D0506566D}" type="datetime1">
              <a:rPr lang="fr-FR"/>
              <a:pPr>
                <a:defRPr/>
              </a:pPr>
              <a:t>15/8/5</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33533901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e la date 3"/>
          <p:cNvSpPr>
            <a:spLocks noGrp="1"/>
          </p:cNvSpPr>
          <p:nvPr>
            <p:ph type="dt" sz="half" idx="10"/>
          </p:nvPr>
        </p:nvSpPr>
        <p:spPr/>
        <p:txBody>
          <a:bodyPr/>
          <a:lstStyle>
            <a:lvl1pPr>
              <a:defRPr/>
            </a:lvl1pPr>
          </a:lstStyle>
          <a:p>
            <a:pPr>
              <a:defRPr/>
            </a:pPr>
            <a:fld id="{946E0BD8-325E-4347-8881-9E99644F4A0D}" type="datetime1">
              <a:rPr lang="fr-FR"/>
              <a:pPr>
                <a:defRPr/>
              </a:pPr>
              <a:t>15/8/5</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3976541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F8A88CD7-1B03-495E-8F87-70C3BB95FBB4}" type="datetime1">
              <a:rPr lang="fr-FR"/>
              <a:pPr>
                <a:defRPr/>
              </a:pPr>
              <a:t>15/8/5</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6953685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14397" y="273050"/>
            <a:ext cx="2751116" cy="1162050"/>
          </a:xfrm>
        </p:spPr>
        <p:txBody>
          <a:bodyPr/>
          <a:lstStyle>
            <a:lvl1pPr algn="l">
              <a:defRPr sz="20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3575050" y="273051"/>
            <a:ext cx="4759583" cy="5703248"/>
          </a:xfrm>
        </p:spPr>
        <p:txBody>
          <a:bodyPr/>
          <a:lstStyle>
            <a:lvl1pPr>
              <a:defRPr sz="2600"/>
            </a:lvl1pPr>
            <a:lvl2pPr>
              <a:defRPr sz="24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texte 3"/>
          <p:cNvSpPr>
            <a:spLocks noGrp="1"/>
          </p:cNvSpPr>
          <p:nvPr>
            <p:ph type="body" sz="half" idx="2"/>
          </p:nvPr>
        </p:nvSpPr>
        <p:spPr>
          <a:xfrm>
            <a:off x="714397" y="1435101"/>
            <a:ext cx="2751116" cy="45709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7" name="Espace réservé de la date 4"/>
          <p:cNvSpPr>
            <a:spLocks noGrp="1"/>
          </p:cNvSpPr>
          <p:nvPr>
            <p:ph type="dt" sz="half" idx="10"/>
          </p:nvPr>
        </p:nvSpPr>
        <p:spPr>
          <a:xfrm>
            <a:off x="714375" y="6356350"/>
            <a:ext cx="2751138" cy="365125"/>
          </a:xfrm>
        </p:spPr>
        <p:txBody>
          <a:bodyPr/>
          <a:lstStyle>
            <a:lvl1pPr>
              <a:defRPr/>
            </a:lvl1pPr>
          </a:lstStyle>
          <a:p>
            <a:pPr>
              <a:defRPr/>
            </a:pPr>
            <a:fld id="{B3588C41-6D40-4CB4-8205-666DEDA6FCEA}" type="datetime1">
              <a:rPr lang="fr-FR"/>
              <a:pPr>
                <a:defRPr/>
              </a:pPr>
              <a:t>15/8/5</a:t>
            </a:fld>
            <a:endParaRPr lang="fr-FR"/>
          </a:p>
        </p:txBody>
      </p:sp>
      <p:sp>
        <p:nvSpPr>
          <p:cNvPr id="8" name="Espace réservé du pied de page 5"/>
          <p:cNvSpPr>
            <a:spLocks noGrp="1"/>
          </p:cNvSpPr>
          <p:nvPr>
            <p:ph type="ftr" sz="quarter" idx="11"/>
          </p:nvPr>
        </p:nvSpPr>
        <p:spPr>
          <a:xfrm>
            <a:off x="3575050" y="6356350"/>
            <a:ext cx="3659188" cy="365125"/>
          </a:xfrm>
        </p:spPr>
        <p:txBody>
          <a:bodyPr/>
          <a:lstStyle>
            <a:lvl1pPr algn="l">
              <a:defRPr/>
            </a:lvl1pPr>
          </a:lstStyle>
          <a:p>
            <a:pPr>
              <a:defRPr/>
            </a:pPr>
            <a:endParaRPr lang="fr-FR"/>
          </a:p>
        </p:txBody>
      </p:sp>
    </p:spTree>
    <p:extLst>
      <p:ext uri="{BB962C8B-B14F-4D97-AF65-F5344CB8AC3E}">
        <p14:creationId xmlns:p14="http://schemas.microsoft.com/office/powerpoint/2010/main" val="2617549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37073" y="4808256"/>
            <a:ext cx="7563541" cy="423001"/>
          </a:xfrm>
        </p:spPr>
        <p:txBody>
          <a:bodyPr anchor="b"/>
          <a:lstStyle>
            <a:lvl1pPr algn="l">
              <a:defRPr sz="22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pour une image  2"/>
          <p:cNvSpPr>
            <a:spLocks noGrp="1"/>
          </p:cNvSpPr>
          <p:nvPr>
            <p:ph type="pic" idx="1"/>
          </p:nvPr>
        </p:nvSpPr>
        <p:spPr>
          <a:xfrm>
            <a:off x="850473" y="612775"/>
            <a:ext cx="7450141"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737073" y="5231258"/>
            <a:ext cx="7563541" cy="60896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7" name="Espace réservé de la date 4"/>
          <p:cNvSpPr>
            <a:spLocks noGrp="1"/>
          </p:cNvSpPr>
          <p:nvPr>
            <p:ph type="dt" sz="half" idx="10"/>
          </p:nvPr>
        </p:nvSpPr>
        <p:spPr>
          <a:xfrm>
            <a:off x="850900" y="6356350"/>
            <a:ext cx="1739900" cy="365125"/>
          </a:xfrm>
        </p:spPr>
        <p:txBody>
          <a:bodyPr/>
          <a:lstStyle>
            <a:lvl1pPr>
              <a:defRPr/>
            </a:lvl1pPr>
          </a:lstStyle>
          <a:p>
            <a:pPr>
              <a:defRPr/>
            </a:pPr>
            <a:fld id="{9102B428-4BEF-42D1-9B5B-77C4BE19B8E6}" type="datetime1">
              <a:rPr lang="fr-FR"/>
              <a:pPr>
                <a:defRPr/>
              </a:pPr>
              <a:t>15/8/5</a:t>
            </a:fld>
            <a:endParaRPr lang="fr-FR"/>
          </a:p>
        </p:txBody>
      </p:sp>
      <p:sp>
        <p:nvSpPr>
          <p:cNvPr id="8" name="Espace réservé du pied de page 5"/>
          <p:cNvSpPr>
            <a:spLocks noGrp="1"/>
          </p:cNvSpPr>
          <p:nvPr>
            <p:ph type="ftr" sz="quarter" idx="11"/>
          </p:nvPr>
        </p:nvSpPr>
        <p:spPr/>
        <p:txBody>
          <a:bodyPr/>
          <a:lstStyle>
            <a:lvl1pPr algn="l">
              <a:defRPr/>
            </a:lvl1pPr>
          </a:lstStyle>
          <a:p>
            <a:pPr>
              <a:defRPr/>
            </a:pPr>
            <a:endParaRPr lang="fr-FR"/>
          </a:p>
        </p:txBody>
      </p:sp>
    </p:spTree>
    <p:extLst>
      <p:ext uri="{BB962C8B-B14F-4D97-AF65-F5344CB8AC3E}">
        <p14:creationId xmlns:p14="http://schemas.microsoft.com/office/powerpoint/2010/main" val="10228723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741363" y="274638"/>
            <a:ext cx="7566025"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en-GB" smtClean="0"/>
          </a:p>
        </p:txBody>
      </p:sp>
      <p:sp>
        <p:nvSpPr>
          <p:cNvPr id="1027" name="Espace réservé du texte 2"/>
          <p:cNvSpPr>
            <a:spLocks noGrp="1"/>
          </p:cNvSpPr>
          <p:nvPr>
            <p:ph type="body" idx="1"/>
          </p:nvPr>
        </p:nvSpPr>
        <p:spPr bwMode="auto">
          <a:xfrm>
            <a:off x="741363" y="1498600"/>
            <a:ext cx="7566025" cy="442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smtClean="0"/>
          </a:p>
        </p:txBody>
      </p:sp>
      <p:sp>
        <p:nvSpPr>
          <p:cNvPr id="4" name="Espace réservé de la date 3"/>
          <p:cNvSpPr>
            <a:spLocks noGrp="1"/>
          </p:cNvSpPr>
          <p:nvPr>
            <p:ph type="dt" sz="half" idx="2"/>
          </p:nvPr>
        </p:nvSpPr>
        <p:spPr>
          <a:xfrm>
            <a:off x="741363" y="6356350"/>
            <a:ext cx="1849437"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474747"/>
                </a:solidFill>
                <a:cs typeface="Arial" charset="0"/>
              </a:defRPr>
            </a:lvl1pPr>
          </a:lstStyle>
          <a:p>
            <a:pPr>
              <a:defRPr/>
            </a:pPr>
            <a:fld id="{335BD614-CE3F-4E4B-9354-55A29C424C91}" type="datetime1">
              <a:rPr lang="fr-FR"/>
              <a:pPr>
                <a:defRPr/>
              </a:pPr>
              <a:t>15/8/5</a:t>
            </a:fld>
            <a:endParaRPr lang="fr-FR"/>
          </a:p>
        </p:txBody>
      </p:sp>
      <p:sp>
        <p:nvSpPr>
          <p:cNvPr id="5" name="Espace réservé du pied de page 4"/>
          <p:cNvSpPr>
            <a:spLocks noGrp="1"/>
          </p:cNvSpPr>
          <p:nvPr>
            <p:ph type="ftr" sz="quarter" idx="3"/>
          </p:nvPr>
        </p:nvSpPr>
        <p:spPr>
          <a:xfrm>
            <a:off x="2824163" y="6356350"/>
            <a:ext cx="32639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lumMod val="90000"/>
                    <a:lumOff val="10000"/>
                  </a:schemeClr>
                </a:solidFill>
                <a:latin typeface="Arial"/>
                <a:ea typeface="+mn-ea"/>
                <a:cs typeface="Arial"/>
              </a:defRPr>
            </a:lvl1pPr>
          </a:lstStyle>
          <a:p>
            <a:pPr>
              <a:defRPr/>
            </a:pPr>
            <a:endParaRPr lang="fr-FR"/>
          </a:p>
        </p:txBody>
      </p:sp>
      <p:cxnSp>
        <p:nvCxnSpPr>
          <p:cNvPr id="12"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1031" name="Picture 9" descr="ppt"/>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97" r:id="rId1"/>
    <p:sldLayoutId id="2147483892" r:id="rId2"/>
    <p:sldLayoutId id="2147483893" r:id="rId3"/>
    <p:sldLayoutId id="2147483894" r:id="rId4"/>
    <p:sldLayoutId id="2147483895" r:id="rId5"/>
    <p:sldLayoutId id="2147483896" r:id="rId6"/>
    <p:sldLayoutId id="2147483898" r:id="rId7"/>
    <p:sldLayoutId id="2147483899" r:id="rId8"/>
  </p:sldLayoutIdLst>
  <p:timing>
    <p:tnLst>
      <p:par>
        <p:cTn xmlns:p14="http://schemas.microsoft.com/office/powerpoint/2010/main" id="1" dur="indefinite" restart="never" nodeType="tmRoot"/>
      </p:par>
    </p:tnLst>
  </p:timing>
  <p:txStyles>
    <p:titleStyle>
      <a:lvl1pPr algn="l" defTabSz="457200" rtl="0" eaLnBrk="0" fontAlgn="base" hangingPunct="0">
        <a:spcBef>
          <a:spcPct val="0"/>
        </a:spcBef>
        <a:spcAft>
          <a:spcPct val="0"/>
        </a:spcAft>
        <a:defRPr sz="2600" b="1" kern="1200">
          <a:solidFill>
            <a:schemeClr val="tx2"/>
          </a:solidFill>
          <a:latin typeface="Arial"/>
          <a:ea typeface="ＭＳ Ｐゴシック" pitchFamily="-108" charset="-128"/>
          <a:cs typeface="Arial"/>
        </a:defRPr>
      </a:lvl1pPr>
      <a:lvl2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2pPr>
      <a:lvl3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3pPr>
      <a:lvl4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4pPr>
      <a:lvl5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5pPr>
      <a:lvl6pPr marL="457200" algn="l" defTabSz="457200" rtl="0" fontAlgn="base">
        <a:spcBef>
          <a:spcPct val="0"/>
        </a:spcBef>
        <a:spcAft>
          <a:spcPct val="0"/>
        </a:spcAft>
        <a:defRPr sz="2800">
          <a:solidFill>
            <a:schemeClr val="tx2"/>
          </a:solidFill>
          <a:latin typeface="Arial" pitchFamily="-108" charset="0"/>
          <a:ea typeface="ＭＳ Ｐゴシック" pitchFamily="-108" charset="-128"/>
        </a:defRPr>
      </a:lvl6pPr>
      <a:lvl7pPr marL="914400" algn="l" defTabSz="457200" rtl="0" fontAlgn="base">
        <a:spcBef>
          <a:spcPct val="0"/>
        </a:spcBef>
        <a:spcAft>
          <a:spcPct val="0"/>
        </a:spcAft>
        <a:defRPr sz="2800">
          <a:solidFill>
            <a:schemeClr val="tx2"/>
          </a:solidFill>
          <a:latin typeface="Arial" pitchFamily="-108" charset="0"/>
          <a:ea typeface="ＭＳ Ｐゴシック" pitchFamily="-108" charset="-128"/>
        </a:defRPr>
      </a:lvl7pPr>
      <a:lvl8pPr marL="1371600" algn="l" defTabSz="457200" rtl="0" fontAlgn="base">
        <a:spcBef>
          <a:spcPct val="0"/>
        </a:spcBef>
        <a:spcAft>
          <a:spcPct val="0"/>
        </a:spcAft>
        <a:defRPr sz="2800">
          <a:solidFill>
            <a:schemeClr val="tx2"/>
          </a:solidFill>
          <a:latin typeface="Arial" pitchFamily="-108" charset="0"/>
          <a:ea typeface="ＭＳ Ｐゴシック" pitchFamily="-108" charset="-128"/>
        </a:defRPr>
      </a:lvl8pPr>
      <a:lvl9pPr marL="1828800" algn="l" defTabSz="457200" rtl="0" fontAlgn="base">
        <a:spcBef>
          <a:spcPct val="0"/>
        </a:spcBef>
        <a:spcAft>
          <a:spcPct val="0"/>
        </a:spcAft>
        <a:defRPr sz="2800">
          <a:solidFill>
            <a:schemeClr val="tx2"/>
          </a:solidFill>
          <a:latin typeface="Arial" pitchFamily="-108" charset="0"/>
          <a:ea typeface="ＭＳ Ｐゴシック" pitchFamily="-108" charset="-128"/>
        </a:defRPr>
      </a:lvl9pPr>
    </p:titleStyle>
    <p:bodyStyle>
      <a:lvl1pPr marL="342900" indent="-342900" algn="l" defTabSz="457200" rtl="0" eaLnBrk="0" fontAlgn="base" hangingPunct="0">
        <a:spcBef>
          <a:spcPct val="20000"/>
        </a:spcBef>
        <a:spcAft>
          <a:spcPct val="0"/>
        </a:spcAft>
        <a:buClr>
          <a:schemeClr val="tx2"/>
        </a:buClr>
        <a:buFont typeface="Wingdings" pitchFamily="-108" charset="2"/>
        <a:buChar char="§"/>
        <a:defRPr sz="2600" kern="1200">
          <a:solidFill>
            <a:schemeClr val="tx1"/>
          </a:solidFill>
          <a:latin typeface="Arial"/>
          <a:ea typeface="ＭＳ Ｐゴシック" pitchFamily="-108" charset="-128"/>
          <a:cs typeface="Arial"/>
        </a:defRPr>
      </a:lvl1pPr>
      <a:lvl2pPr marL="742950" indent="-285750" algn="l" defTabSz="457200" rtl="0" eaLnBrk="0" fontAlgn="base" hangingPunct="0">
        <a:spcBef>
          <a:spcPct val="20000"/>
        </a:spcBef>
        <a:spcAft>
          <a:spcPct val="0"/>
        </a:spcAft>
        <a:buClr>
          <a:schemeClr val="tx2"/>
        </a:buClr>
        <a:buFont typeface="Wingdings" pitchFamily="-108" charset="2"/>
        <a:buChar char="§"/>
        <a:defRPr sz="2400" kern="1200">
          <a:solidFill>
            <a:schemeClr val="tx1"/>
          </a:solidFill>
          <a:latin typeface="Arial"/>
          <a:ea typeface="ＭＳ Ｐゴシック" pitchFamily="-108" charset="-128"/>
          <a:cs typeface="Arial"/>
        </a:defRPr>
      </a:lvl2pPr>
      <a:lvl3pPr marL="1143000" indent="-228600" algn="l" defTabSz="457200" rtl="0" eaLnBrk="0" fontAlgn="base" hangingPunct="0">
        <a:spcBef>
          <a:spcPct val="20000"/>
        </a:spcBef>
        <a:spcAft>
          <a:spcPct val="0"/>
        </a:spcAft>
        <a:buClr>
          <a:schemeClr val="tx2"/>
        </a:buClr>
        <a:buFont typeface="Wingdings" pitchFamily="-108" charset="2"/>
        <a:buChar char="§"/>
        <a:defRPr sz="2200" kern="1200">
          <a:solidFill>
            <a:schemeClr val="tx1"/>
          </a:solidFill>
          <a:latin typeface="Arial"/>
          <a:ea typeface="ＭＳ Ｐゴシック" pitchFamily="-108" charset="-128"/>
          <a:cs typeface="Arial"/>
        </a:defRPr>
      </a:lvl3pPr>
      <a:lvl4pPr marL="1600200" indent="-228600" algn="l" defTabSz="457200" rtl="0" eaLnBrk="0" fontAlgn="base" hangingPunct="0">
        <a:spcBef>
          <a:spcPct val="20000"/>
        </a:spcBef>
        <a:spcAft>
          <a:spcPct val="0"/>
        </a:spcAft>
        <a:buClr>
          <a:schemeClr val="tx2"/>
        </a:buClr>
        <a:buFont typeface="Wingdings" pitchFamily="-108" charset="2"/>
        <a:buChar char="§"/>
        <a:defRPr sz="2000" kern="1200">
          <a:solidFill>
            <a:schemeClr val="tx1"/>
          </a:solidFill>
          <a:latin typeface="Arial"/>
          <a:ea typeface="ＭＳ Ｐゴシック" pitchFamily="-108" charset="-128"/>
          <a:cs typeface="Arial"/>
        </a:defRPr>
      </a:lvl4pPr>
      <a:lvl5pPr marL="2057400" indent="-228600" algn="l" defTabSz="457200" rtl="0" eaLnBrk="0" fontAlgn="base" hangingPunct="0">
        <a:spcBef>
          <a:spcPct val="20000"/>
        </a:spcBef>
        <a:spcAft>
          <a:spcPct val="0"/>
        </a:spcAft>
        <a:buClr>
          <a:schemeClr val="tx2"/>
        </a:buClr>
        <a:buFont typeface="Wingdings" pitchFamily="-108" charset="2"/>
        <a:buChar char="§"/>
        <a:defRPr sz="2000" kern="1200">
          <a:solidFill>
            <a:schemeClr val="tx1"/>
          </a:solidFill>
          <a:latin typeface="Arial"/>
          <a:ea typeface="ＭＳ Ｐゴシック" pitchFamily="-108"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www.ohchr.org/english/bodie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treaties.un.org/Pages/Treaties.aspx?id=4"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ous-titre 9"/>
          <p:cNvSpPr>
            <a:spLocks noGrp="1"/>
          </p:cNvSpPr>
          <p:nvPr>
            <p:ph type="subTitle" idx="1"/>
          </p:nvPr>
        </p:nvSpPr>
        <p:spPr>
          <a:xfrm>
            <a:off x="723900" y="4248150"/>
            <a:ext cx="6589713" cy="979488"/>
          </a:xfrm>
        </p:spPr>
        <p:txBody>
          <a:bodyPr/>
          <a:lstStyle/>
          <a:p>
            <a:r>
              <a:rPr lang="zh-CN" sz="3200" b="0" i="1" dirty="0" smtClean="0">
                <a:solidFill>
                  <a:srgbClr val="FFFFFF"/>
                </a:solidFill>
                <a:ea typeface="SimSun" pitchFamily="18" charset="0"/>
              </a:rPr>
              <a:t>模块3</a:t>
            </a:r>
          </a:p>
        </p:txBody>
      </p:sp>
      <p:sp>
        <p:nvSpPr>
          <p:cNvPr id="5123" name="Titre 10"/>
          <p:cNvSpPr>
            <a:spLocks noGrp="1"/>
          </p:cNvSpPr>
          <p:nvPr>
            <p:ph type="ctrTitle"/>
          </p:nvPr>
        </p:nvSpPr>
        <p:spPr>
          <a:xfrm>
            <a:off x="723900" y="1930400"/>
            <a:ext cx="7348538" cy="1149350"/>
          </a:xfrm>
        </p:spPr>
        <p:txBody>
          <a:bodyPr/>
          <a:lstStyle/>
          <a:p>
            <a:r>
              <a:rPr lang="zh-CN" sz="3400" b="1" i="0" dirty="0" smtClean="0">
                <a:solidFill>
                  <a:srgbClr val="FFFFFF"/>
                </a:solidFill>
                <a:ea typeface="SimSun" pitchFamily="18" charset="0"/>
              </a:rPr>
              <a:t>批准</a:t>
            </a:r>
            <a:r>
              <a:rPr lang="fr" sz="3400" dirty="0" smtClean="0"/>
              <a:t/>
            </a:r>
            <a:br>
              <a:rPr lang="fr" sz="3400" dirty="0" smtClean="0"/>
            </a:br>
            <a:endParaRPr lang="fr" sz="3400" dirty="0" smtClean="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0" y="0"/>
            <a:ext cx="4648200" cy="6858000"/>
          </a:xfrm>
          <a:prstGeom prst="rect">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364" name="Rectangle 1"/>
          <p:cNvSpPr>
            <a:spLocks noChangeArrowheads="1"/>
          </p:cNvSpPr>
          <p:nvPr/>
        </p:nvSpPr>
        <p:spPr bwMode="auto">
          <a:xfrm>
            <a:off x="152400" y="242888"/>
            <a:ext cx="89916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lvl="1" algn="ctr">
              <a:tabLst>
                <a:tab pos="503238" algn="l"/>
              </a:tabLst>
            </a:pPr>
            <a:r>
              <a:rPr lang="zh-CN" sz="3600" b="0" i="0" dirty="0" smtClean="0">
                <a:solidFill>
                  <a:srgbClr val="006FB7"/>
                </a:solidFill>
                <a:ea typeface="SimSun" pitchFamily="18" charset="0"/>
              </a:rPr>
              <a:t>国际批准产生的影响</a:t>
            </a:r>
          </a:p>
        </p:txBody>
      </p:sp>
      <p:sp>
        <p:nvSpPr>
          <p:cNvPr id="7" name="Oval 6"/>
          <p:cNvSpPr/>
          <p:nvPr/>
        </p:nvSpPr>
        <p:spPr>
          <a:xfrm>
            <a:off x="152400" y="1371600"/>
            <a:ext cx="3581400" cy="3352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Flowchart: Connector 9"/>
          <p:cNvSpPr/>
          <p:nvPr/>
        </p:nvSpPr>
        <p:spPr>
          <a:xfrm>
            <a:off x="7162800" y="2057400"/>
            <a:ext cx="1828800" cy="1752600"/>
          </a:xfrm>
          <a:prstGeom prst="flowChartConnec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Curved Down Arrow 10"/>
          <p:cNvSpPr/>
          <p:nvPr/>
        </p:nvSpPr>
        <p:spPr>
          <a:xfrm>
            <a:off x="6019800" y="1295400"/>
            <a:ext cx="2133600" cy="655638"/>
          </a:xfrm>
          <a:prstGeom prst="curvedDownArrow">
            <a:avLst>
              <a:gd name="adj1" fmla="val 25000"/>
              <a:gd name="adj2" fmla="val 85163"/>
              <a:gd name="adj3" fmla="val 25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5368" name="Rectangle 17"/>
          <p:cNvSpPr>
            <a:spLocks noChangeArrowheads="1"/>
          </p:cNvSpPr>
          <p:nvPr/>
        </p:nvSpPr>
        <p:spPr bwMode="auto">
          <a:xfrm>
            <a:off x="1143000" y="3810000"/>
            <a:ext cx="13716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sz="1600" b="0" i="0" dirty="0" smtClean="0">
                <a:solidFill>
                  <a:srgbClr val="333333"/>
                </a:solidFill>
                <a:ea typeface="SimSun" pitchFamily="18" charset="0"/>
              </a:rPr>
              <a:t>公约直接适用</a:t>
            </a:r>
          </a:p>
        </p:txBody>
      </p:sp>
      <p:sp>
        <p:nvSpPr>
          <p:cNvPr id="15369" name="Rectangle 19"/>
          <p:cNvSpPr>
            <a:spLocks noChangeArrowheads="1"/>
          </p:cNvSpPr>
          <p:nvPr/>
        </p:nvSpPr>
        <p:spPr bwMode="auto">
          <a:xfrm>
            <a:off x="6248400" y="3886200"/>
            <a:ext cx="152717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sz="1600" b="0" i="0" dirty="0" smtClean="0">
                <a:solidFill>
                  <a:srgbClr val="333333"/>
                </a:solidFill>
                <a:ea typeface="SimSun" pitchFamily="18" charset="0"/>
              </a:rPr>
              <a:t>公约必须“翻译”成国内法律才适用</a:t>
            </a:r>
          </a:p>
        </p:txBody>
      </p:sp>
      <p:pic>
        <p:nvPicPr>
          <p:cNvPr id="153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209800"/>
            <a:ext cx="9906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Flowchart: Process 23"/>
          <p:cNvSpPr/>
          <p:nvPr/>
        </p:nvSpPr>
        <p:spPr>
          <a:xfrm>
            <a:off x="2209800" y="2286000"/>
            <a:ext cx="914400" cy="1371600"/>
          </a:xfrm>
          <a:prstGeom prst="flowChart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sz="1600" b="0" i="0" dirty="0" smtClean="0">
                <a:solidFill>
                  <a:srgbClr val="333333"/>
                </a:solidFill>
                <a:ea typeface="SimSun" pitchFamily="18" charset="0"/>
              </a:rPr>
              <a:t>国内法</a:t>
            </a:r>
          </a:p>
          <a:p>
            <a:pPr algn="ctr" fontAlgn="auto">
              <a:spcBef>
                <a:spcPts val="0"/>
              </a:spcBef>
              <a:spcAft>
                <a:spcPts val="0"/>
              </a:spcAft>
              <a:defRPr/>
            </a:pPr>
            <a:endParaRPr lang="en-US" sz="1600" dirty="0">
              <a:solidFill>
                <a:schemeClr val="tx1"/>
              </a:solidFill>
            </a:endParaRPr>
          </a:p>
          <a:p>
            <a:pPr algn="ctr" fontAlgn="auto">
              <a:spcBef>
                <a:spcPts val="0"/>
              </a:spcBef>
              <a:spcAft>
                <a:spcPts val="0"/>
              </a:spcAft>
              <a:defRPr/>
            </a:pPr>
            <a:endParaRPr lang="en-US" sz="1600" dirty="0">
              <a:solidFill>
                <a:schemeClr val="tx1"/>
              </a:solidFill>
            </a:endParaRPr>
          </a:p>
        </p:txBody>
      </p:sp>
      <p:sp>
        <p:nvSpPr>
          <p:cNvPr id="25" name="Flowchart: Process 24"/>
          <p:cNvSpPr/>
          <p:nvPr/>
        </p:nvSpPr>
        <p:spPr>
          <a:xfrm>
            <a:off x="7620000" y="2286000"/>
            <a:ext cx="914400" cy="129540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sz="1600" b="0" i="0" dirty="0" smtClean="0">
                <a:solidFill>
                  <a:srgbClr val="333333"/>
                </a:solidFill>
                <a:ea typeface="SimSun" pitchFamily="18" charset="0"/>
              </a:rPr>
              <a:t>国内法</a:t>
            </a:r>
          </a:p>
          <a:p>
            <a:pPr algn="ctr" fontAlgn="auto">
              <a:spcBef>
                <a:spcPts val="0"/>
              </a:spcBef>
              <a:spcAft>
                <a:spcPts val="0"/>
              </a:spcAft>
              <a:defRPr/>
            </a:pPr>
            <a:endParaRPr lang="en-US" sz="1600" dirty="0">
              <a:solidFill>
                <a:schemeClr val="tx1"/>
              </a:solidFill>
            </a:endParaRPr>
          </a:p>
          <a:p>
            <a:pPr algn="ctr" fontAlgn="auto">
              <a:spcBef>
                <a:spcPts val="0"/>
              </a:spcBef>
              <a:spcAft>
                <a:spcPts val="0"/>
              </a:spcAft>
              <a:defRPr/>
            </a:pPr>
            <a:endParaRPr lang="en-US" sz="1600" dirty="0">
              <a:solidFill>
                <a:schemeClr val="tx1"/>
              </a:solidFill>
            </a:endParaRPr>
          </a:p>
        </p:txBody>
      </p:sp>
      <p:sp>
        <p:nvSpPr>
          <p:cNvPr id="26" name="Flowchart: Connector 25"/>
          <p:cNvSpPr/>
          <p:nvPr/>
        </p:nvSpPr>
        <p:spPr>
          <a:xfrm>
            <a:off x="4724400" y="1981200"/>
            <a:ext cx="1905000" cy="1828800"/>
          </a:xfrm>
          <a:prstGeom prst="flowChartConnec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53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2133600"/>
            <a:ext cx="9906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Equal 28"/>
          <p:cNvSpPr/>
          <p:nvPr/>
        </p:nvSpPr>
        <p:spPr>
          <a:xfrm>
            <a:off x="1524000" y="2971800"/>
            <a:ext cx="533400" cy="381000"/>
          </a:xfrm>
          <a:prstGeom prst="mathEqual">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5376" name="TextBox 31"/>
          <p:cNvSpPr txBox="1">
            <a:spLocks noChangeArrowheads="1"/>
          </p:cNvSpPr>
          <p:nvPr/>
        </p:nvSpPr>
        <p:spPr bwMode="auto">
          <a:xfrm>
            <a:off x="1524000" y="2209800"/>
            <a:ext cx="4572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r>
              <a:rPr lang="en-US" sz="6000" b="1">
                <a:solidFill>
                  <a:schemeClr val="accent1"/>
                </a:solidFill>
                <a:latin typeface="Calibri" pitchFamily="-108" charset="0"/>
              </a:rPr>
              <a:t>&gt;</a:t>
            </a:r>
          </a:p>
        </p:txBody>
      </p:sp>
      <p:sp>
        <p:nvSpPr>
          <p:cNvPr id="33" name="Not Equal 32"/>
          <p:cNvSpPr/>
          <p:nvPr/>
        </p:nvSpPr>
        <p:spPr>
          <a:xfrm>
            <a:off x="6629400" y="2667000"/>
            <a:ext cx="533400" cy="457200"/>
          </a:xfrm>
          <a:prstGeom prst="mathNotEqual">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zh-CN" sz="3600" b="1" i="0" dirty="0" smtClean="0">
                <a:solidFill>
                  <a:srgbClr val="006FB7"/>
                </a:solidFill>
                <a:ea typeface="SimSun" pitchFamily="18" charset="0"/>
              </a:rPr>
              <a:t>谁可以支持批准？</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28687268"/>
              </p:ext>
            </p:extLst>
          </p:nvPr>
        </p:nvGraphicFramePr>
        <p:xfrm>
          <a:off x="741363" y="1498600"/>
          <a:ext cx="7566025" cy="4478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684784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re 1"/>
          <p:cNvSpPr>
            <a:spLocks noGrp="1"/>
          </p:cNvSpPr>
          <p:nvPr>
            <p:ph type="title"/>
          </p:nvPr>
        </p:nvSpPr>
        <p:spPr>
          <a:xfrm>
            <a:off x="741363" y="274638"/>
            <a:ext cx="8015287" cy="1090612"/>
          </a:xfrm>
        </p:spPr>
        <p:txBody>
          <a:bodyPr/>
          <a:lstStyle/>
          <a:p>
            <a:pPr eaLnBrk="1" hangingPunct="1"/>
            <a:r>
              <a:rPr lang="zh-CN" sz="3600" b="1" i="0" dirty="0" smtClean="0">
                <a:solidFill>
                  <a:srgbClr val="006FB7"/>
                </a:solidFill>
                <a:ea typeface="SimSun" pitchFamily="18" charset="0"/>
              </a:rPr>
              <a:t>			小组讨论</a:t>
            </a:r>
            <a:r>
              <a:rPr lang="fr" sz="3600" dirty="0" smtClean="0"/>
              <a:t/>
            </a:r>
            <a:br>
              <a:rPr lang="fr" sz="3600" dirty="0" smtClean="0"/>
            </a:br>
            <a:endParaRPr lang="fr" sz="3600" dirty="0" smtClean="0"/>
          </a:p>
        </p:txBody>
      </p:sp>
      <p:sp>
        <p:nvSpPr>
          <p:cNvPr id="16387" name="Content Placeholder 2"/>
          <p:cNvSpPr txBox="1">
            <a:spLocks/>
          </p:cNvSpPr>
          <p:nvPr/>
        </p:nvSpPr>
        <p:spPr bwMode="auto">
          <a:xfrm>
            <a:off x="1016000" y="1722438"/>
            <a:ext cx="7056438" cy="479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Clr>
                <a:schemeClr val="tx2"/>
              </a:buClr>
            </a:pPr>
            <a:endParaRPr lang="en-US" sz="2400">
              <a:cs typeface="Arial" charset="0"/>
            </a:endParaRPr>
          </a:p>
        </p:txBody>
      </p:sp>
      <p:sp>
        <p:nvSpPr>
          <p:cNvPr id="2" name="Cloud Callout 1"/>
          <p:cNvSpPr/>
          <p:nvPr/>
        </p:nvSpPr>
        <p:spPr>
          <a:xfrm>
            <a:off x="741363" y="1365250"/>
            <a:ext cx="7588250" cy="4538663"/>
          </a:xfrm>
          <a:prstGeom prst="cloudCallout">
            <a:avLst/>
          </a:prstGeom>
        </p:spPr>
        <p:style>
          <a:lnRef idx="3">
            <a:schemeClr val="lt1"/>
          </a:lnRef>
          <a:fillRef idx="1">
            <a:schemeClr val="accent3"/>
          </a:fillRef>
          <a:effectRef idx="1">
            <a:schemeClr val="accent3"/>
          </a:effectRef>
          <a:fontRef idx="minor">
            <a:schemeClr val="lt1"/>
          </a:fontRef>
        </p:style>
        <p:txBody>
          <a:bodyPr anchor="ctr"/>
          <a:lstStyle/>
          <a:p>
            <a:pPr algn="ctr">
              <a:defRPr/>
            </a:pPr>
            <a:r>
              <a:rPr lang="zh-CN" sz="4400" b="0" i="0" dirty="0" smtClean="0">
                <a:solidFill>
                  <a:srgbClr val="FFFFFF"/>
                </a:solidFill>
                <a:ea typeface="SimSun" pitchFamily="18" charset="0"/>
              </a:rPr>
              <a:t>我能够通过什么方式支持批准？</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re 1"/>
          <p:cNvSpPr>
            <a:spLocks noGrp="1"/>
          </p:cNvSpPr>
          <p:nvPr>
            <p:ph type="title"/>
          </p:nvPr>
        </p:nvSpPr>
        <p:spPr>
          <a:xfrm>
            <a:off x="377825" y="274638"/>
            <a:ext cx="8378825" cy="1090612"/>
          </a:xfrm>
        </p:spPr>
        <p:txBody>
          <a:bodyPr/>
          <a:lstStyle/>
          <a:p>
            <a:pPr algn="ctr" eaLnBrk="1" hangingPunct="1"/>
            <a:r>
              <a:rPr lang="zh-CN" sz="3600" b="1" i="0" dirty="0" smtClean="0">
                <a:solidFill>
                  <a:srgbClr val="006FB7"/>
                </a:solidFill>
                <a:ea typeface="SimSun" pitchFamily="18" charset="0"/>
              </a:rPr>
              <a:t>我能够通过什么方式支持批准？</a:t>
            </a:r>
          </a:p>
        </p:txBody>
      </p:sp>
      <p:sp>
        <p:nvSpPr>
          <p:cNvPr id="16387" name="Content Placeholder 2"/>
          <p:cNvSpPr txBox="1">
            <a:spLocks/>
          </p:cNvSpPr>
          <p:nvPr/>
        </p:nvSpPr>
        <p:spPr bwMode="auto">
          <a:xfrm>
            <a:off x="1015999" y="1166813"/>
            <a:ext cx="7289801" cy="497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0" indent="0" eaLnBrk="1" hangingPunct="1">
              <a:lnSpc>
                <a:spcPct val="90000"/>
              </a:lnSpc>
              <a:spcBef>
                <a:spcPct val="20000"/>
              </a:spcBef>
              <a:buClr>
                <a:schemeClr val="tx2"/>
              </a:buClr>
              <a:defRPr/>
            </a:pPr>
            <a:r>
              <a:rPr lang="zh-CN" sz="2400" b="1" i="0" dirty="0" smtClean="0">
                <a:solidFill>
                  <a:srgbClr val="333333"/>
                </a:solidFill>
                <a:ea typeface="SimSun" pitchFamily="18" charset="0"/>
              </a:rPr>
              <a:t>执行委员会：</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与各职能部委协商</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明确执行批准的协调中心</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进行全国协商</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审核法律和政策 </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明确保障中存在的差距</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进行国家利益分析</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使批准成为国家目标</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明确地区中的良好实践</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要求联合国进行协助</a:t>
            </a:r>
          </a:p>
          <a:p>
            <a:pPr eaLnBrk="1" hangingPunct="1">
              <a:lnSpc>
                <a:spcPct val="90000"/>
              </a:lnSpc>
              <a:spcBef>
                <a:spcPct val="20000"/>
              </a:spcBef>
              <a:buClr>
                <a:schemeClr val="tx2"/>
              </a:buClr>
              <a:buFont typeface="Wingdings" pitchFamily="-108" charset="2"/>
              <a:buChar char="ü"/>
              <a:defRPr/>
            </a:pPr>
            <a:r>
              <a:rPr lang="zh-CN" sz="2400" b="0" i="1" dirty="0" smtClean="0">
                <a:solidFill>
                  <a:srgbClr val="333333"/>
                </a:solidFill>
                <a:ea typeface="SimSun" pitchFamily="18" charset="0"/>
              </a:rPr>
              <a:t>其它步骤？</a:t>
            </a:r>
          </a:p>
          <a:p>
            <a:pPr marL="0" indent="0" eaLnBrk="1" hangingPunct="1">
              <a:lnSpc>
                <a:spcPct val="90000"/>
              </a:lnSpc>
              <a:spcBef>
                <a:spcPct val="20000"/>
              </a:spcBef>
              <a:buClr>
                <a:schemeClr val="tx2"/>
              </a:buClr>
              <a:defRPr/>
            </a:pPr>
            <a:endParaRPr lang="en-US" sz="2700" dirty="0" smtClean="0">
              <a:cs typeface="Arial" charset="0"/>
            </a:endParaRPr>
          </a:p>
          <a:p>
            <a:pPr marL="0" indent="0" eaLnBrk="1" hangingPunct="1">
              <a:lnSpc>
                <a:spcPct val="90000"/>
              </a:lnSpc>
              <a:spcBef>
                <a:spcPct val="20000"/>
              </a:spcBef>
              <a:buClr>
                <a:schemeClr val="tx2"/>
              </a:buClr>
              <a:defRPr/>
            </a:pPr>
            <a:endParaRPr lang="en-US" sz="2700" dirty="0" smtClean="0">
              <a:cs typeface="Arial" charset="0"/>
            </a:endParaRPr>
          </a:p>
          <a:p>
            <a:pPr eaLnBrk="1" hangingPunct="1">
              <a:lnSpc>
                <a:spcPct val="90000"/>
              </a:lnSpc>
              <a:spcBef>
                <a:spcPct val="20000"/>
              </a:spcBef>
              <a:buClr>
                <a:schemeClr val="tx2"/>
              </a:buClr>
              <a:buFont typeface="Wingdings" pitchFamily="-108" charset="2"/>
              <a:buChar char="ü"/>
              <a:defRPr/>
            </a:pPr>
            <a:endParaRPr lang="en-US" sz="2700" dirty="0" smtClean="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re 1"/>
          <p:cNvSpPr>
            <a:spLocks noGrp="1"/>
          </p:cNvSpPr>
          <p:nvPr>
            <p:ph type="title"/>
          </p:nvPr>
        </p:nvSpPr>
        <p:spPr>
          <a:xfrm>
            <a:off x="258763" y="274638"/>
            <a:ext cx="8497887" cy="1090612"/>
          </a:xfrm>
        </p:spPr>
        <p:txBody>
          <a:bodyPr/>
          <a:lstStyle/>
          <a:p>
            <a:pPr algn="ctr" eaLnBrk="1" hangingPunct="1"/>
            <a:r>
              <a:rPr lang="zh-CN" sz="3600" b="1" i="0" dirty="0" smtClean="0">
                <a:solidFill>
                  <a:srgbClr val="006FB7"/>
                </a:solidFill>
                <a:ea typeface="SimSun" pitchFamily="18" charset="0"/>
              </a:rPr>
              <a:t>我能够通过什么方式支持批准？</a:t>
            </a:r>
            <a:r>
              <a:rPr lang="fr" sz="3600" dirty="0" smtClean="0"/>
              <a:t/>
            </a:r>
            <a:br>
              <a:rPr lang="fr" sz="3600" dirty="0" smtClean="0"/>
            </a:br>
            <a:endParaRPr lang="fr" sz="3600" dirty="0" smtClean="0"/>
          </a:p>
        </p:txBody>
      </p:sp>
      <p:sp>
        <p:nvSpPr>
          <p:cNvPr id="16387" name="Content Placeholder 2"/>
          <p:cNvSpPr txBox="1">
            <a:spLocks/>
          </p:cNvSpPr>
          <p:nvPr/>
        </p:nvSpPr>
        <p:spPr bwMode="auto">
          <a:xfrm>
            <a:off x="1016000" y="1165225"/>
            <a:ext cx="7740650" cy="465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0" indent="0" eaLnBrk="1" hangingPunct="1">
              <a:lnSpc>
                <a:spcPct val="90000"/>
              </a:lnSpc>
              <a:spcBef>
                <a:spcPct val="20000"/>
              </a:spcBef>
              <a:buClr>
                <a:schemeClr val="tx2"/>
              </a:buClr>
              <a:defRPr/>
            </a:pPr>
            <a:r>
              <a:rPr lang="zh-CN" sz="2400" b="1" i="0" dirty="0" smtClean="0">
                <a:solidFill>
                  <a:srgbClr val="333333"/>
                </a:solidFill>
                <a:ea typeface="SimSun" pitchFamily="18" charset="0"/>
              </a:rPr>
              <a:t>议会：</a:t>
            </a:r>
          </a:p>
          <a:p>
            <a:pPr marL="457200" indent="-457200" eaLnBrk="1" hangingPunct="1">
              <a:lnSpc>
                <a:spcPct val="90000"/>
              </a:lnSpc>
              <a:spcBef>
                <a:spcPct val="20000"/>
              </a:spcBef>
              <a:buClr>
                <a:schemeClr val="tx2"/>
              </a:buClr>
              <a:buFont typeface="Wingdings" pitchFamily="2" charset="2"/>
              <a:buChar char="ü"/>
              <a:defRPr/>
            </a:pPr>
            <a:r>
              <a:rPr lang="zh-CN" sz="2400" b="0" i="0" dirty="0" smtClean="0">
                <a:solidFill>
                  <a:srgbClr val="333333"/>
                </a:solidFill>
                <a:ea typeface="SimSun" pitchFamily="18" charset="0"/>
              </a:rPr>
              <a:t>核实政府是否有意批准</a:t>
            </a:r>
          </a:p>
          <a:p>
            <a:pPr marL="457200" indent="-457200" eaLnBrk="1" hangingPunct="1">
              <a:lnSpc>
                <a:spcPct val="90000"/>
              </a:lnSpc>
              <a:spcBef>
                <a:spcPct val="20000"/>
              </a:spcBef>
              <a:buClr>
                <a:schemeClr val="tx2"/>
              </a:buClr>
              <a:buFont typeface="Wingdings" pitchFamily="2" charset="2"/>
              <a:buChar char="ü"/>
              <a:defRPr/>
            </a:pPr>
            <a:r>
              <a:rPr lang="zh-CN" sz="2400" b="0" i="0" dirty="0" smtClean="0">
                <a:solidFill>
                  <a:srgbClr val="333333"/>
                </a:solidFill>
                <a:ea typeface="SimSun" pitchFamily="18" charset="0"/>
              </a:rPr>
              <a:t>使用议会程序鼓励批准，例如向部长提问</a:t>
            </a:r>
          </a:p>
          <a:p>
            <a:pPr marL="457200" indent="-457200" eaLnBrk="1" hangingPunct="1">
              <a:lnSpc>
                <a:spcPct val="90000"/>
              </a:lnSpc>
              <a:spcBef>
                <a:spcPct val="20000"/>
              </a:spcBef>
              <a:buClr>
                <a:schemeClr val="tx2"/>
              </a:buClr>
              <a:buFont typeface="Wingdings" pitchFamily="2" charset="2"/>
              <a:buChar char="ü"/>
              <a:defRPr/>
            </a:pPr>
            <a:r>
              <a:rPr lang="zh-CN" sz="2400" b="0" i="0" dirty="0" smtClean="0">
                <a:solidFill>
                  <a:srgbClr val="333333"/>
                </a:solidFill>
                <a:ea typeface="SimSun" pitchFamily="18" charset="0"/>
              </a:rPr>
              <a:t>提交下院议员法案</a:t>
            </a:r>
          </a:p>
          <a:p>
            <a:pPr marL="457200" indent="-457200" eaLnBrk="1" hangingPunct="1">
              <a:lnSpc>
                <a:spcPct val="90000"/>
              </a:lnSpc>
              <a:spcBef>
                <a:spcPct val="20000"/>
              </a:spcBef>
              <a:buClr>
                <a:schemeClr val="tx2"/>
              </a:buClr>
              <a:buFont typeface="Wingdings" pitchFamily="2" charset="2"/>
              <a:buChar char="ü"/>
              <a:defRPr/>
            </a:pPr>
            <a:r>
              <a:rPr lang="zh-CN" sz="2400" b="0" i="0" dirty="0" smtClean="0">
                <a:solidFill>
                  <a:srgbClr val="333333"/>
                </a:solidFill>
                <a:ea typeface="SimSun" pitchFamily="18" charset="0"/>
              </a:rPr>
              <a:t>鼓励议会辩论</a:t>
            </a:r>
          </a:p>
          <a:p>
            <a:pPr marL="457200" indent="-457200" eaLnBrk="1" hangingPunct="1">
              <a:lnSpc>
                <a:spcPct val="90000"/>
              </a:lnSpc>
              <a:spcBef>
                <a:spcPct val="20000"/>
              </a:spcBef>
              <a:buClr>
                <a:schemeClr val="tx2"/>
              </a:buClr>
              <a:buFont typeface="Wingdings" pitchFamily="2" charset="2"/>
              <a:buChar char="ü"/>
              <a:defRPr/>
            </a:pPr>
            <a:r>
              <a:rPr lang="zh-CN" sz="2400" b="0" i="0" dirty="0" smtClean="0">
                <a:solidFill>
                  <a:srgbClr val="333333"/>
                </a:solidFill>
                <a:ea typeface="SimSun" pitchFamily="18" charset="0"/>
              </a:rPr>
              <a:t>动员公众发表意见</a:t>
            </a:r>
          </a:p>
          <a:p>
            <a:pPr marL="457200" indent="-457200" eaLnBrk="1" hangingPunct="1">
              <a:lnSpc>
                <a:spcPct val="90000"/>
              </a:lnSpc>
              <a:spcBef>
                <a:spcPct val="20000"/>
              </a:spcBef>
              <a:buClr>
                <a:schemeClr val="tx2"/>
              </a:buClr>
              <a:buFont typeface="Wingdings" pitchFamily="2" charset="2"/>
              <a:buChar char="ü"/>
              <a:defRPr/>
            </a:pPr>
            <a:r>
              <a:rPr lang="zh-CN" sz="2400" b="0" i="0" dirty="0" smtClean="0">
                <a:solidFill>
                  <a:srgbClr val="333333"/>
                </a:solidFill>
                <a:ea typeface="SimSun" pitchFamily="18" charset="0"/>
              </a:rPr>
              <a:t>不鼓励保留与声明</a:t>
            </a:r>
          </a:p>
          <a:p>
            <a:pPr marL="457200" indent="-457200" eaLnBrk="1" hangingPunct="1">
              <a:lnSpc>
                <a:spcPct val="90000"/>
              </a:lnSpc>
              <a:spcBef>
                <a:spcPct val="20000"/>
              </a:spcBef>
              <a:buClr>
                <a:schemeClr val="tx2"/>
              </a:buClr>
              <a:buFont typeface="Wingdings" pitchFamily="2" charset="2"/>
              <a:buChar char="ü"/>
              <a:defRPr/>
            </a:pPr>
            <a:r>
              <a:rPr lang="zh-CN" sz="2400" b="0" i="0" dirty="0" smtClean="0">
                <a:solidFill>
                  <a:srgbClr val="333333"/>
                </a:solidFill>
                <a:ea typeface="SimSun" pitchFamily="18" charset="0"/>
              </a:rPr>
              <a:t>提高对本公约及其批准流程的意识</a:t>
            </a:r>
          </a:p>
          <a:p>
            <a:pPr marL="457200" indent="-457200" eaLnBrk="1" hangingPunct="1">
              <a:lnSpc>
                <a:spcPct val="90000"/>
              </a:lnSpc>
              <a:spcBef>
                <a:spcPct val="20000"/>
              </a:spcBef>
              <a:buClr>
                <a:schemeClr val="tx2"/>
              </a:buClr>
              <a:buFont typeface="Wingdings" pitchFamily="2" charset="2"/>
              <a:buChar char="ü"/>
              <a:defRPr/>
            </a:pPr>
            <a:r>
              <a:rPr lang="zh-CN" sz="2400" b="0" i="0" dirty="0" smtClean="0">
                <a:solidFill>
                  <a:srgbClr val="333333"/>
                </a:solidFill>
                <a:ea typeface="SimSun" pitchFamily="18" charset="0"/>
              </a:rPr>
              <a:t>鼓励批准本公约及其《任择议定书》</a:t>
            </a:r>
          </a:p>
          <a:p>
            <a:pPr marL="457200" indent="-457200" eaLnBrk="1" hangingPunct="1">
              <a:lnSpc>
                <a:spcPct val="90000"/>
              </a:lnSpc>
              <a:spcBef>
                <a:spcPct val="20000"/>
              </a:spcBef>
              <a:buClr>
                <a:schemeClr val="tx2"/>
              </a:buClr>
              <a:buFont typeface="Wingdings" pitchFamily="2" charset="2"/>
              <a:buChar char="ü"/>
              <a:defRPr/>
            </a:pPr>
            <a:r>
              <a:rPr lang="zh-CN" sz="2400" b="0" i="1" dirty="0" smtClean="0">
                <a:solidFill>
                  <a:srgbClr val="333333"/>
                </a:solidFill>
                <a:ea typeface="SimSun" pitchFamily="18" charset="0"/>
              </a:rPr>
              <a:t>更多？</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re 1"/>
          <p:cNvSpPr>
            <a:spLocks noGrp="1"/>
          </p:cNvSpPr>
          <p:nvPr>
            <p:ph type="title"/>
          </p:nvPr>
        </p:nvSpPr>
        <p:spPr>
          <a:xfrm>
            <a:off x="741363" y="274638"/>
            <a:ext cx="8015287" cy="1090612"/>
          </a:xfrm>
        </p:spPr>
        <p:txBody>
          <a:bodyPr/>
          <a:lstStyle/>
          <a:p>
            <a:pPr algn="ctr" eaLnBrk="1" hangingPunct="1"/>
            <a:r>
              <a:rPr lang="zh-CN" sz="3600" b="1" i="0" dirty="0" smtClean="0">
                <a:solidFill>
                  <a:srgbClr val="006FB7"/>
                </a:solidFill>
                <a:ea typeface="SimSun" pitchFamily="18" charset="0"/>
              </a:rPr>
              <a:t>我能够通过什么方式支持批准？</a:t>
            </a:r>
            <a:r>
              <a:rPr lang="fr" sz="3600" dirty="0" smtClean="0"/>
              <a:t/>
            </a:r>
            <a:br>
              <a:rPr lang="fr" sz="3600" dirty="0" smtClean="0"/>
            </a:br>
            <a:endParaRPr lang="fr" sz="3600" dirty="0" smtClean="0"/>
          </a:p>
        </p:txBody>
      </p:sp>
      <p:sp>
        <p:nvSpPr>
          <p:cNvPr id="16387" name="Content Placeholder 2"/>
          <p:cNvSpPr txBox="1">
            <a:spLocks/>
          </p:cNvSpPr>
          <p:nvPr/>
        </p:nvSpPr>
        <p:spPr bwMode="auto">
          <a:xfrm>
            <a:off x="741363" y="1133475"/>
            <a:ext cx="8015287" cy="494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0" indent="0" eaLnBrk="1" hangingPunct="1">
              <a:lnSpc>
                <a:spcPct val="90000"/>
              </a:lnSpc>
              <a:spcBef>
                <a:spcPct val="20000"/>
              </a:spcBef>
              <a:buClr>
                <a:schemeClr val="tx2"/>
              </a:buClr>
              <a:defRPr/>
            </a:pPr>
            <a:r>
              <a:rPr lang="zh-CN" sz="2400" b="1" i="0" dirty="0" smtClean="0">
                <a:solidFill>
                  <a:srgbClr val="333333"/>
                </a:solidFill>
                <a:ea typeface="SimSun" pitchFamily="18" charset="0"/>
              </a:rPr>
              <a:t>民间社会：</a:t>
            </a:r>
          </a:p>
          <a:p>
            <a:pPr marL="457200" indent="-457200" eaLnBrk="1" hangingPunct="1">
              <a:lnSpc>
                <a:spcPct val="90000"/>
              </a:lnSpc>
              <a:spcBef>
                <a:spcPct val="20000"/>
              </a:spcBef>
              <a:buClr>
                <a:schemeClr val="tx2"/>
              </a:buClr>
              <a:buFont typeface="Wingdings" pitchFamily="2" charset="2"/>
              <a:buChar char="ü"/>
              <a:defRPr/>
            </a:pPr>
            <a:r>
              <a:rPr lang="zh-CN" sz="2400" b="0" i="0" dirty="0" smtClean="0">
                <a:solidFill>
                  <a:srgbClr val="333333"/>
                </a:solidFill>
                <a:ea typeface="SimSun" pitchFamily="18" charset="0"/>
              </a:rPr>
              <a:t>建立支持批准的联盟</a:t>
            </a:r>
          </a:p>
          <a:p>
            <a:pPr marL="457200" indent="-457200" eaLnBrk="1" hangingPunct="1">
              <a:lnSpc>
                <a:spcPct val="90000"/>
              </a:lnSpc>
              <a:spcBef>
                <a:spcPct val="20000"/>
              </a:spcBef>
              <a:buClr>
                <a:schemeClr val="tx2"/>
              </a:buClr>
              <a:buFont typeface="Wingdings" pitchFamily="2" charset="2"/>
              <a:buChar char="ü"/>
              <a:defRPr/>
            </a:pPr>
            <a:r>
              <a:rPr lang="zh-CN" sz="2400" b="0" i="0" dirty="0" smtClean="0">
                <a:solidFill>
                  <a:srgbClr val="333333"/>
                </a:solidFill>
                <a:ea typeface="SimSun" pitchFamily="18" charset="0"/>
              </a:rPr>
              <a:t>联系国际民间社会组织 </a:t>
            </a:r>
          </a:p>
          <a:p>
            <a:pPr marL="457200" indent="-457200" eaLnBrk="1" hangingPunct="1">
              <a:lnSpc>
                <a:spcPct val="90000"/>
              </a:lnSpc>
              <a:spcBef>
                <a:spcPct val="20000"/>
              </a:spcBef>
              <a:buClr>
                <a:schemeClr val="tx2"/>
              </a:buClr>
              <a:buFont typeface="Wingdings" pitchFamily="2" charset="2"/>
              <a:buChar char="ü"/>
              <a:defRPr/>
            </a:pPr>
            <a:r>
              <a:rPr lang="zh-CN" sz="2400" b="0" i="0" dirty="0" smtClean="0">
                <a:solidFill>
                  <a:srgbClr val="333333"/>
                </a:solidFill>
                <a:ea typeface="SimSun" pitchFamily="18" charset="0"/>
              </a:rPr>
              <a:t>设定时间线与游说战略</a:t>
            </a:r>
          </a:p>
          <a:p>
            <a:pPr marL="457200" indent="-457200" eaLnBrk="1" hangingPunct="1">
              <a:lnSpc>
                <a:spcPct val="90000"/>
              </a:lnSpc>
              <a:spcBef>
                <a:spcPct val="20000"/>
              </a:spcBef>
              <a:buClr>
                <a:schemeClr val="tx2"/>
              </a:buClr>
              <a:buFont typeface="Wingdings" pitchFamily="2" charset="2"/>
              <a:buChar char="ü"/>
              <a:defRPr/>
            </a:pPr>
            <a:r>
              <a:rPr lang="zh-CN" sz="2400" b="0" i="0" dirty="0" smtClean="0">
                <a:solidFill>
                  <a:srgbClr val="333333"/>
                </a:solidFill>
                <a:ea typeface="SimSun" pitchFamily="18" charset="0"/>
              </a:rPr>
              <a:t>举行媒体意识活动</a:t>
            </a:r>
          </a:p>
          <a:p>
            <a:pPr marL="457200" indent="-457200" eaLnBrk="1" hangingPunct="1">
              <a:lnSpc>
                <a:spcPct val="90000"/>
              </a:lnSpc>
              <a:spcBef>
                <a:spcPct val="20000"/>
              </a:spcBef>
              <a:buClr>
                <a:schemeClr val="tx2"/>
              </a:buClr>
              <a:buFont typeface="Wingdings" pitchFamily="2" charset="2"/>
              <a:buChar char="ü"/>
              <a:defRPr/>
            </a:pPr>
            <a:r>
              <a:rPr lang="zh-CN" sz="2400" b="0" i="0" dirty="0" smtClean="0">
                <a:solidFill>
                  <a:srgbClr val="333333"/>
                </a:solidFill>
                <a:ea typeface="SimSun" pitchFamily="18" charset="0"/>
              </a:rPr>
              <a:t>举办全国会议</a:t>
            </a:r>
          </a:p>
          <a:p>
            <a:pPr marL="457200" indent="-457200" eaLnBrk="1" hangingPunct="1">
              <a:lnSpc>
                <a:spcPct val="90000"/>
              </a:lnSpc>
              <a:spcBef>
                <a:spcPct val="20000"/>
              </a:spcBef>
              <a:buClr>
                <a:schemeClr val="tx2"/>
              </a:buClr>
              <a:buFont typeface="Wingdings" pitchFamily="2" charset="2"/>
              <a:buChar char="ü"/>
              <a:defRPr/>
            </a:pPr>
            <a:r>
              <a:rPr lang="zh-CN" sz="2400" b="0" i="0" dirty="0" smtClean="0">
                <a:solidFill>
                  <a:srgbClr val="333333"/>
                </a:solidFill>
                <a:ea typeface="SimSun" pitchFamily="18" charset="0"/>
              </a:rPr>
              <a:t>为批准计划开发并寻找资金</a:t>
            </a:r>
          </a:p>
          <a:p>
            <a:pPr marL="457200" indent="-457200" eaLnBrk="1" hangingPunct="1">
              <a:lnSpc>
                <a:spcPct val="90000"/>
              </a:lnSpc>
              <a:spcBef>
                <a:spcPct val="20000"/>
              </a:spcBef>
              <a:buClr>
                <a:schemeClr val="tx2"/>
              </a:buClr>
              <a:buFont typeface="Wingdings" pitchFamily="2" charset="2"/>
              <a:buChar char="ü"/>
              <a:defRPr/>
            </a:pPr>
            <a:r>
              <a:rPr lang="zh-CN" sz="2400" b="0" i="0" dirty="0" smtClean="0">
                <a:solidFill>
                  <a:srgbClr val="333333"/>
                </a:solidFill>
                <a:ea typeface="SimSun" pitchFamily="18" charset="0"/>
              </a:rPr>
              <a:t>会见议会代表、各职能部委、国家人权机构等</a:t>
            </a:r>
          </a:p>
          <a:p>
            <a:pPr marL="457200" indent="-457200" eaLnBrk="1" hangingPunct="1">
              <a:lnSpc>
                <a:spcPct val="90000"/>
              </a:lnSpc>
              <a:spcBef>
                <a:spcPct val="20000"/>
              </a:spcBef>
              <a:buClr>
                <a:schemeClr val="tx2"/>
              </a:buClr>
              <a:buFont typeface="Wingdings" pitchFamily="2" charset="2"/>
              <a:buChar char="ü"/>
              <a:defRPr/>
            </a:pPr>
            <a:r>
              <a:rPr lang="zh-CN" sz="2400" b="0" i="0" dirty="0" smtClean="0">
                <a:solidFill>
                  <a:srgbClr val="333333"/>
                </a:solidFill>
                <a:ea typeface="SimSun" pitchFamily="18" charset="0"/>
              </a:rPr>
              <a:t>与捐助社区共同促进批准本公约</a:t>
            </a:r>
          </a:p>
          <a:p>
            <a:pPr marL="457200" indent="-457200" eaLnBrk="1" hangingPunct="1">
              <a:lnSpc>
                <a:spcPct val="90000"/>
              </a:lnSpc>
              <a:spcBef>
                <a:spcPct val="20000"/>
              </a:spcBef>
              <a:buClr>
                <a:schemeClr val="tx2"/>
              </a:buClr>
              <a:buFont typeface="Wingdings" pitchFamily="2" charset="2"/>
              <a:buChar char="ü"/>
              <a:defRPr/>
            </a:pPr>
            <a:r>
              <a:rPr lang="zh-CN" sz="2400" b="0" i="0" dirty="0" smtClean="0">
                <a:solidFill>
                  <a:srgbClr val="333333"/>
                </a:solidFill>
                <a:ea typeface="SimSun" pitchFamily="18" charset="0"/>
              </a:rPr>
              <a:t>询问联合国所做的事情</a:t>
            </a:r>
          </a:p>
          <a:p>
            <a:pPr marL="457200" indent="-457200" eaLnBrk="1" hangingPunct="1">
              <a:lnSpc>
                <a:spcPct val="90000"/>
              </a:lnSpc>
              <a:spcBef>
                <a:spcPct val="20000"/>
              </a:spcBef>
              <a:buClr>
                <a:schemeClr val="tx2"/>
              </a:buClr>
              <a:buFont typeface="Wingdings" pitchFamily="2" charset="2"/>
              <a:buChar char="ü"/>
              <a:defRPr/>
            </a:pPr>
            <a:r>
              <a:rPr lang="zh-CN" sz="2400" b="0" i="0" dirty="0" smtClean="0">
                <a:solidFill>
                  <a:srgbClr val="333333"/>
                </a:solidFill>
                <a:ea typeface="SimSun" pitchFamily="18" charset="0"/>
              </a:rPr>
              <a:t>更多？</a:t>
            </a:r>
          </a:p>
          <a:p>
            <a:pPr eaLnBrk="1" hangingPunct="1">
              <a:lnSpc>
                <a:spcPct val="90000"/>
              </a:lnSpc>
              <a:spcBef>
                <a:spcPct val="20000"/>
              </a:spcBef>
              <a:buClr>
                <a:schemeClr val="tx2"/>
              </a:buClr>
              <a:buFont typeface="Wingdings" pitchFamily="-108" charset="2"/>
              <a:buChar char="ü"/>
              <a:defRPr/>
            </a:pPr>
            <a:endParaRPr lang="en-US" sz="2700" dirty="0" smtClean="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re 1"/>
          <p:cNvSpPr>
            <a:spLocks noGrp="1"/>
          </p:cNvSpPr>
          <p:nvPr>
            <p:ph type="title"/>
          </p:nvPr>
        </p:nvSpPr>
        <p:spPr>
          <a:xfrm>
            <a:off x="741363" y="274638"/>
            <a:ext cx="8015287" cy="1090612"/>
          </a:xfrm>
        </p:spPr>
        <p:txBody>
          <a:bodyPr/>
          <a:lstStyle/>
          <a:p>
            <a:pPr algn="ctr" eaLnBrk="1" hangingPunct="1"/>
            <a:r>
              <a:rPr lang="zh-CN" sz="3600" b="1" i="0" dirty="0" smtClean="0">
                <a:solidFill>
                  <a:srgbClr val="006FB7"/>
                </a:solidFill>
                <a:ea typeface="SimSun" pitchFamily="18" charset="0"/>
              </a:rPr>
              <a:t>我能够通过什么方式支持批准？</a:t>
            </a:r>
            <a:r>
              <a:rPr lang="fr" sz="3600" dirty="0" smtClean="0"/>
              <a:t/>
            </a:r>
            <a:br>
              <a:rPr lang="fr" sz="3600" dirty="0" smtClean="0"/>
            </a:br>
            <a:endParaRPr lang="fr" sz="3600" dirty="0" smtClean="0"/>
          </a:p>
        </p:txBody>
      </p:sp>
      <p:sp>
        <p:nvSpPr>
          <p:cNvPr id="16387" name="Content Placeholder 2"/>
          <p:cNvSpPr txBox="1">
            <a:spLocks/>
          </p:cNvSpPr>
          <p:nvPr/>
        </p:nvSpPr>
        <p:spPr bwMode="auto">
          <a:xfrm>
            <a:off x="1016000" y="1365250"/>
            <a:ext cx="7056438"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0" indent="0" eaLnBrk="1" hangingPunct="1">
              <a:lnSpc>
                <a:spcPct val="90000"/>
              </a:lnSpc>
              <a:spcBef>
                <a:spcPct val="20000"/>
              </a:spcBef>
              <a:buClr>
                <a:schemeClr val="tx2"/>
              </a:buClr>
              <a:defRPr/>
            </a:pPr>
            <a:r>
              <a:rPr lang="zh-CN" sz="2400" b="1" i="0" dirty="0" smtClean="0">
                <a:solidFill>
                  <a:srgbClr val="333333"/>
                </a:solidFill>
                <a:ea typeface="SimSun" pitchFamily="18" charset="0"/>
              </a:rPr>
              <a:t>国家人权机构（NHRI）</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开展关于残疾人权利的研究</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审核法律和政策</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在向议会提交的年度报告中提出批准本公约</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发布支持批准本公约的新闻稿</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在社区中增强意识</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与OPD就批准事宜进行合作</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确保具备与本公约相关的自身能力</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更多？</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re 1"/>
          <p:cNvSpPr>
            <a:spLocks noGrp="1"/>
          </p:cNvSpPr>
          <p:nvPr>
            <p:ph type="title"/>
          </p:nvPr>
        </p:nvSpPr>
        <p:spPr>
          <a:xfrm>
            <a:off x="377825" y="274638"/>
            <a:ext cx="8378825" cy="1090612"/>
          </a:xfrm>
        </p:spPr>
        <p:txBody>
          <a:bodyPr/>
          <a:lstStyle/>
          <a:p>
            <a:pPr algn="ctr" eaLnBrk="1" hangingPunct="1"/>
            <a:r>
              <a:rPr lang="zh-CN" sz="3600" b="1" i="0" dirty="0" smtClean="0">
                <a:solidFill>
                  <a:srgbClr val="006FB7"/>
                </a:solidFill>
                <a:ea typeface="SimSun" pitchFamily="18" charset="0"/>
              </a:rPr>
              <a:t>我能够通过什么方式支持批准？</a:t>
            </a:r>
            <a:r>
              <a:rPr lang="fr" sz="3600" dirty="0" smtClean="0"/>
              <a:t/>
            </a:r>
            <a:br>
              <a:rPr lang="fr" sz="3600" dirty="0" smtClean="0"/>
            </a:br>
            <a:endParaRPr lang="fr" sz="3600" dirty="0" smtClean="0"/>
          </a:p>
        </p:txBody>
      </p:sp>
      <p:sp>
        <p:nvSpPr>
          <p:cNvPr id="16387" name="Content Placeholder 2"/>
          <p:cNvSpPr txBox="1">
            <a:spLocks/>
          </p:cNvSpPr>
          <p:nvPr/>
        </p:nvSpPr>
        <p:spPr bwMode="auto">
          <a:xfrm>
            <a:off x="742950" y="1033463"/>
            <a:ext cx="7329488" cy="512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0" indent="0" eaLnBrk="1" hangingPunct="1">
              <a:lnSpc>
                <a:spcPct val="90000"/>
              </a:lnSpc>
              <a:spcBef>
                <a:spcPct val="20000"/>
              </a:spcBef>
              <a:buClr>
                <a:schemeClr val="tx2"/>
              </a:buClr>
              <a:defRPr/>
            </a:pPr>
            <a:r>
              <a:rPr lang="zh-CN" sz="2400" b="1" i="0" dirty="0" smtClean="0">
                <a:solidFill>
                  <a:srgbClr val="333333"/>
                </a:solidFill>
                <a:ea typeface="SimSun" pitchFamily="18" charset="0"/>
              </a:rPr>
              <a:t>联合国国家工作队：</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与政府合作伙伴讨论批准本公约</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编制地区内的良好实践</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增强关于本公约的意识</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向政府和民间社会合作伙伴提供专业建议</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通过技术帮助协助国家协调中心和NHRI</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与国际社会共同促进批准本公约</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通过媒体传播支持批准本公约</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制定支持批准本公约的计划</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支持并促进CSO与OPD的参与</a:t>
            </a:r>
          </a:p>
          <a:p>
            <a:pPr eaLnBrk="1" hangingPunct="1">
              <a:lnSpc>
                <a:spcPct val="90000"/>
              </a:lnSpc>
              <a:spcBef>
                <a:spcPct val="20000"/>
              </a:spcBef>
              <a:buClr>
                <a:schemeClr val="tx2"/>
              </a:buClr>
              <a:buFont typeface="Wingdings" pitchFamily="-108" charset="2"/>
              <a:buChar char="ü"/>
              <a:defRPr/>
            </a:pPr>
            <a:r>
              <a:rPr lang="zh-CN" sz="2400" b="0" i="0" dirty="0" smtClean="0">
                <a:solidFill>
                  <a:srgbClr val="333333"/>
                </a:solidFill>
                <a:ea typeface="SimSun" pitchFamily="18" charset="0"/>
              </a:rPr>
              <a:t>更多？</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298450" y="365125"/>
            <a:ext cx="8618538" cy="1143000"/>
          </a:xfrm>
        </p:spPr>
        <p:txBody>
          <a:bodyPr/>
          <a:lstStyle/>
          <a:p>
            <a:pPr algn="ctr" eaLnBrk="1" hangingPunct="1"/>
            <a:r>
              <a:rPr lang="zh-CN" sz="3600" b="1" i="0" dirty="0" smtClean="0">
                <a:solidFill>
                  <a:srgbClr val="006FB7"/>
                </a:solidFill>
                <a:ea typeface="SimSun" pitchFamily="18" charset="0"/>
              </a:rPr>
              <a:t>参考文献</a:t>
            </a:r>
          </a:p>
        </p:txBody>
      </p:sp>
      <p:sp>
        <p:nvSpPr>
          <p:cNvPr id="22531" name="Content Placeholder 2"/>
          <p:cNvSpPr>
            <a:spLocks noGrp="1"/>
          </p:cNvSpPr>
          <p:nvPr>
            <p:ph idx="1"/>
          </p:nvPr>
        </p:nvSpPr>
        <p:spPr>
          <a:xfrm>
            <a:off x="558800" y="950913"/>
            <a:ext cx="7477125" cy="5126037"/>
          </a:xfrm>
        </p:spPr>
        <p:txBody>
          <a:bodyPr/>
          <a:lstStyle/>
          <a:p>
            <a:pPr eaLnBrk="1" hangingPunct="1"/>
            <a:r>
              <a:rPr lang="zh-CN" sz="2000" b="0" i="0" dirty="0" smtClean="0">
                <a:solidFill>
                  <a:srgbClr val="333333"/>
                </a:solidFill>
                <a:ea typeface="SimSun" pitchFamily="18" charset="0"/>
              </a:rPr>
              <a:t>《残疾人权利公约》</a:t>
            </a:r>
          </a:p>
          <a:p>
            <a:pPr eaLnBrk="1" hangingPunct="1"/>
            <a:r>
              <a:rPr lang="zh-CN" sz="2000" b="0" i="0" dirty="0" smtClean="0">
                <a:solidFill>
                  <a:srgbClr val="333333"/>
                </a:solidFill>
                <a:ea typeface="SimSun" pitchFamily="18" charset="0"/>
              </a:rPr>
              <a:t>A/HRC/10/48</a:t>
            </a:r>
          </a:p>
          <a:p>
            <a:pPr eaLnBrk="1" hangingPunct="1"/>
            <a:r>
              <a:rPr lang="zh-CN" sz="2000" b="0" i="0" dirty="0" smtClean="0">
                <a:solidFill>
                  <a:srgbClr val="333333"/>
                </a:solidFill>
                <a:ea typeface="SimSun" pitchFamily="18" charset="0"/>
              </a:rPr>
              <a:t>条约机构的一般性意见和建议 </a:t>
            </a:r>
            <a:r>
              <a:rPr lang="zh-CN" sz="2000" b="0" i="0" dirty="0" smtClean="0">
                <a:solidFill>
                  <a:srgbClr val="333333"/>
                </a:solidFill>
                <a:ea typeface="SimSun" pitchFamily="18" charset="0"/>
                <a:hlinkClick r:id="rId3"/>
              </a:rPr>
              <a:t>www.ohchr.org/english/bodies/</a:t>
            </a:r>
          </a:p>
          <a:p>
            <a:pPr eaLnBrk="1" hangingPunct="1">
              <a:defRPr/>
            </a:pPr>
            <a:r>
              <a:rPr lang="zh-CN" sz="2000" b="0" i="1" dirty="0" smtClean="0">
                <a:solidFill>
                  <a:srgbClr val="333333"/>
                </a:solidFill>
                <a:ea typeface="SimSun" pitchFamily="18" charset="0"/>
              </a:rPr>
              <a:t>《关于残疾人权利公约及其任择议定书的议员手册：从排斥到平等，实现残疾人权利》</a:t>
            </a:r>
            <a:r>
              <a:rPr lang="zh-CN" sz="2000" b="0" i="0" dirty="0" smtClean="0">
                <a:solidFill>
                  <a:srgbClr val="333333"/>
                </a:solidFill>
                <a:ea typeface="SimSun" pitchFamily="18" charset="0"/>
              </a:rPr>
              <a:t>（HR/PUB/07/6）</a:t>
            </a:r>
          </a:p>
          <a:p>
            <a:pPr eaLnBrk="1" hangingPunct="1"/>
            <a:r>
              <a:rPr lang="zh-CN" sz="2000" b="0" i="1" dirty="0" smtClean="0">
                <a:solidFill>
                  <a:srgbClr val="333333"/>
                </a:solidFill>
                <a:ea typeface="SimSun" pitchFamily="18" charset="0"/>
              </a:rPr>
              <a:t>《残疾人权利公约：宣传工具包》</a:t>
            </a:r>
            <a:r>
              <a:rPr lang="zh-CN" sz="2000" b="0" i="0" dirty="0" smtClean="0">
                <a:solidFill>
                  <a:srgbClr val="333333"/>
                </a:solidFill>
                <a:ea typeface="SimSun" pitchFamily="18" charset="0"/>
              </a:rPr>
              <a:t>，《专业培训丛书》第十五册（联合国出版物）</a:t>
            </a:r>
          </a:p>
          <a:p>
            <a:pPr eaLnBrk="1" hangingPunct="1"/>
            <a:r>
              <a:rPr lang="zh-CN" sz="2000" b="0" i="0" dirty="0" smtClean="0">
                <a:solidFill>
                  <a:srgbClr val="333333"/>
                </a:solidFill>
                <a:ea typeface="SimSun" pitchFamily="18" charset="0"/>
              </a:rPr>
              <a:t>人权委员会，关于条约保留的第24号一般性意见（1994）</a:t>
            </a:r>
          </a:p>
          <a:p>
            <a:pPr eaLnBrk="1" hangingPunct="1"/>
            <a:r>
              <a:rPr lang="zh-CN" sz="2000" b="0" i="0" dirty="0" smtClean="0">
                <a:solidFill>
                  <a:srgbClr val="333333"/>
                </a:solidFill>
                <a:ea typeface="SimSun" pitchFamily="18" charset="0"/>
              </a:rPr>
              <a:t>地雷幸存者网络，</a:t>
            </a:r>
            <a:r>
              <a:rPr lang="zh-CN" sz="2000" b="0" i="1" dirty="0" smtClean="0">
                <a:solidFill>
                  <a:srgbClr val="333333"/>
                </a:solidFill>
                <a:ea typeface="SimSun" pitchFamily="18" charset="0"/>
              </a:rPr>
              <a:t>《残疾人权利公约批准活动手册》</a:t>
            </a:r>
            <a:r>
              <a:rPr lang="zh-CN" sz="2000" b="0" i="0" dirty="0" smtClean="0">
                <a:solidFill>
                  <a:srgbClr val="333333"/>
                </a:solidFill>
                <a:ea typeface="SimSun" pitchFamily="18" charset="0"/>
              </a:rPr>
              <a:t>（2006）</a:t>
            </a:r>
          </a:p>
          <a:p>
            <a:pPr eaLnBrk="1" hangingPunct="1">
              <a:buFont typeface="Arial" charset="0"/>
              <a:buNone/>
            </a:pPr>
            <a:endParaRPr lang="en-US" sz="2200" dirty="0" smtClean="0">
              <a:latin typeface="Arial" charset="0"/>
              <a:cs typeface="Arial" charset="0"/>
            </a:endParaRPr>
          </a:p>
          <a:p>
            <a:pPr eaLnBrk="1" hangingPunct="1">
              <a:buFont typeface="Arial" charset="0"/>
              <a:buNone/>
            </a:pPr>
            <a:endParaRPr lang="en-US" sz="2800" dirty="0" smtClean="0">
              <a:latin typeface="Arial" charset="0"/>
              <a:cs typeface="Arial" charset="0"/>
            </a:endParaRPr>
          </a:p>
          <a:p>
            <a:pPr eaLnBrk="1" hangingPunct="1"/>
            <a:endParaRPr lang="en-US" dirty="0" smtClean="0">
              <a:latin typeface="Arial"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cteur droit 5"/>
          <p:cNvCxnSpPr/>
          <p:nvPr/>
        </p:nvCxnSpPr>
        <p:spPr>
          <a:xfrm>
            <a:off x="301625" y="6308725"/>
            <a:ext cx="2698750" cy="1588"/>
          </a:xfrm>
          <a:prstGeom prst="line">
            <a:avLst/>
          </a:prstGeom>
          <a:ln w="38100" cap="flat" cmpd="sng" algn="ctr">
            <a:solidFill>
              <a:schemeClr val="accent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147" name="TextBox 11"/>
          <p:cNvSpPr txBox="1">
            <a:spLocks noChangeArrowheads="1"/>
          </p:cNvSpPr>
          <p:nvPr/>
        </p:nvSpPr>
        <p:spPr bwMode="auto">
          <a:xfrm>
            <a:off x="838200" y="1101725"/>
            <a:ext cx="3276600" cy="301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spcBef>
                <a:spcPct val="20000"/>
              </a:spcBef>
              <a:buClr>
                <a:schemeClr val="tx2"/>
              </a:buClr>
              <a:buFont typeface="Wingdings" pitchFamily="-108" charset="2"/>
              <a:buChar char="§"/>
              <a:defRPr/>
            </a:pPr>
            <a:r>
              <a:rPr lang="zh-CN" sz="2200" b="0" i="0" dirty="0" smtClean="0">
                <a:solidFill>
                  <a:srgbClr val="333333"/>
                </a:solidFill>
                <a:ea typeface="SimSun" pitchFamily="18" charset="0"/>
              </a:rPr>
              <a:t>了解批准《残疾人权利公约》及其《任择议定书》的步骤</a:t>
            </a:r>
          </a:p>
          <a:p>
            <a:pPr eaLnBrk="1" hangingPunct="1">
              <a:spcBef>
                <a:spcPct val="20000"/>
              </a:spcBef>
              <a:buClr>
                <a:schemeClr val="tx2"/>
              </a:buClr>
              <a:buFont typeface="Wingdings" pitchFamily="-108" charset="2"/>
              <a:buChar char="§"/>
              <a:defRPr/>
            </a:pPr>
            <a:endParaRPr lang="en-US" sz="2400" dirty="0" smtClean="0">
              <a:latin typeface="Arial" pitchFamily="34" charset="0"/>
              <a:cs typeface="Arial" pitchFamily="34" charset="0"/>
            </a:endParaRPr>
          </a:p>
          <a:p>
            <a:pPr marL="0" indent="0" eaLnBrk="1" hangingPunct="1">
              <a:spcBef>
                <a:spcPct val="20000"/>
              </a:spcBef>
              <a:buClr>
                <a:schemeClr val="tx2"/>
              </a:buClr>
              <a:defRPr/>
            </a:pPr>
            <a:endParaRPr lang="en-US" sz="2400" dirty="0" smtClean="0">
              <a:latin typeface="Arial" pitchFamily="34" charset="0"/>
              <a:cs typeface="Arial" pitchFamily="34" charset="0"/>
            </a:endParaRPr>
          </a:p>
        </p:txBody>
      </p:sp>
      <p:sp>
        <p:nvSpPr>
          <p:cNvPr id="6148" name="Rectangle 10"/>
          <p:cNvSpPr>
            <a:spLocks noChangeArrowheads="1"/>
          </p:cNvSpPr>
          <p:nvPr/>
        </p:nvSpPr>
        <p:spPr bwMode="auto">
          <a:xfrm>
            <a:off x="4370388" y="1112838"/>
            <a:ext cx="4535487" cy="490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spcBef>
                <a:spcPct val="20000"/>
              </a:spcBef>
              <a:buClr>
                <a:schemeClr val="tx2"/>
              </a:buClr>
              <a:buFont typeface="Wingdings" pitchFamily="-108" charset="2"/>
              <a:buChar char="§"/>
            </a:pPr>
            <a:r>
              <a:rPr lang="zh-CN" sz="2200" b="0" i="0" dirty="0" smtClean="0">
                <a:solidFill>
                  <a:srgbClr val="333333"/>
                </a:solidFill>
                <a:ea typeface="SimSun" pitchFamily="18" charset="0"/>
              </a:rPr>
              <a:t>什么是批准？</a:t>
            </a:r>
          </a:p>
          <a:p>
            <a:pPr marL="342900" indent="-342900">
              <a:spcBef>
                <a:spcPct val="20000"/>
              </a:spcBef>
              <a:buClr>
                <a:schemeClr val="tx2"/>
              </a:buClr>
              <a:buFont typeface="Wingdings" pitchFamily="-108" charset="2"/>
              <a:buChar char="§"/>
            </a:pPr>
            <a:r>
              <a:rPr lang="zh-CN" sz="2200" b="0" i="0" dirty="0" smtClean="0">
                <a:solidFill>
                  <a:srgbClr val="333333"/>
                </a:solidFill>
                <a:ea typeface="SimSun" pitchFamily="18" charset="0"/>
              </a:rPr>
              <a:t>批准关系到谁？</a:t>
            </a:r>
          </a:p>
          <a:p>
            <a:pPr marL="342900" indent="-342900">
              <a:spcBef>
                <a:spcPct val="20000"/>
              </a:spcBef>
              <a:buClr>
                <a:schemeClr val="tx2"/>
              </a:buClr>
              <a:buFont typeface="Wingdings" pitchFamily="-108" charset="2"/>
              <a:buChar char="§"/>
            </a:pPr>
            <a:r>
              <a:rPr lang="zh-CN" sz="2200" b="0" i="0" dirty="0" smtClean="0">
                <a:solidFill>
                  <a:srgbClr val="333333"/>
                </a:solidFill>
                <a:ea typeface="SimSun" pitchFamily="18" charset="0"/>
              </a:rPr>
              <a:t>影响批准的因素</a:t>
            </a:r>
          </a:p>
          <a:p>
            <a:pPr marL="342900" indent="-342900">
              <a:spcBef>
                <a:spcPct val="20000"/>
              </a:spcBef>
              <a:buClr>
                <a:schemeClr val="tx2"/>
              </a:buClr>
              <a:buFont typeface="Wingdings" pitchFamily="-108" charset="2"/>
              <a:buChar char="§"/>
            </a:pPr>
            <a:r>
              <a:rPr lang="zh-CN" sz="2200" b="0" i="0" dirty="0" smtClean="0">
                <a:solidFill>
                  <a:srgbClr val="333333"/>
                </a:solidFill>
                <a:ea typeface="SimSun" pitchFamily="18" charset="0"/>
              </a:rPr>
              <a:t>国家批准的步骤</a:t>
            </a:r>
          </a:p>
          <a:p>
            <a:pPr marL="342900" indent="-342900">
              <a:spcBef>
                <a:spcPct val="20000"/>
              </a:spcBef>
              <a:buClr>
                <a:schemeClr val="tx2"/>
              </a:buClr>
              <a:buFont typeface="Wingdings" pitchFamily="-108" charset="2"/>
              <a:buChar char="§"/>
            </a:pPr>
            <a:r>
              <a:rPr lang="zh-CN" sz="2200" b="0" i="0" dirty="0" smtClean="0">
                <a:solidFill>
                  <a:srgbClr val="333333"/>
                </a:solidFill>
                <a:ea typeface="SimSun" pitchFamily="18" charset="0"/>
              </a:rPr>
              <a:t>国际批准的步骤</a:t>
            </a:r>
          </a:p>
          <a:p>
            <a:pPr marL="342900" indent="-342900">
              <a:spcBef>
                <a:spcPct val="20000"/>
              </a:spcBef>
              <a:buClr>
                <a:schemeClr val="tx2"/>
              </a:buClr>
              <a:buFont typeface="Wingdings" pitchFamily="-108" charset="2"/>
              <a:buChar char="§"/>
            </a:pPr>
            <a:r>
              <a:rPr lang="zh-CN" sz="2200" b="0" i="0" dirty="0" smtClean="0">
                <a:solidFill>
                  <a:srgbClr val="333333"/>
                </a:solidFill>
                <a:ea typeface="SimSun" pitchFamily="18" charset="0"/>
              </a:rPr>
              <a:t>国际批准</a:t>
            </a:r>
          </a:p>
          <a:p>
            <a:pPr marL="342900" indent="-342900">
              <a:spcBef>
                <a:spcPct val="20000"/>
              </a:spcBef>
              <a:buClr>
                <a:schemeClr val="tx2"/>
              </a:buClr>
              <a:buFont typeface="Wingdings" pitchFamily="-108" charset="2"/>
              <a:buChar char="§"/>
            </a:pPr>
            <a:r>
              <a:rPr lang="zh-CN" sz="2200" b="0" i="0" dirty="0" smtClean="0">
                <a:solidFill>
                  <a:srgbClr val="333333"/>
                </a:solidFill>
                <a:ea typeface="SimSun" pitchFamily="18" charset="0"/>
              </a:rPr>
              <a:t>声明和保留</a:t>
            </a:r>
          </a:p>
          <a:p>
            <a:pPr marL="342900" indent="-342900">
              <a:spcBef>
                <a:spcPct val="20000"/>
              </a:spcBef>
              <a:buClr>
                <a:schemeClr val="tx2"/>
              </a:buClr>
              <a:buFont typeface="Wingdings" pitchFamily="-108" charset="2"/>
              <a:buChar char="§"/>
            </a:pPr>
            <a:r>
              <a:rPr lang="zh-CN" sz="2200" b="0" i="0" dirty="0" smtClean="0">
                <a:solidFill>
                  <a:srgbClr val="333333"/>
                </a:solidFill>
                <a:ea typeface="SimSun" pitchFamily="18" charset="0"/>
              </a:rPr>
              <a:t>批准产生的影响</a:t>
            </a:r>
          </a:p>
          <a:p>
            <a:pPr marL="342900" indent="-342900">
              <a:spcBef>
                <a:spcPct val="20000"/>
              </a:spcBef>
              <a:buClr>
                <a:schemeClr val="tx2"/>
              </a:buClr>
              <a:buFont typeface="Wingdings" pitchFamily="-108" charset="2"/>
              <a:buChar char="§"/>
            </a:pPr>
            <a:r>
              <a:rPr lang="zh-CN" sz="2200" b="0" i="0" dirty="0" smtClean="0">
                <a:solidFill>
                  <a:srgbClr val="333333"/>
                </a:solidFill>
                <a:ea typeface="SimSun" pitchFamily="18" charset="0"/>
              </a:rPr>
              <a:t>我能够通过什么方式支持批准？</a:t>
            </a:r>
          </a:p>
          <a:p>
            <a:pPr marL="342900" indent="-342900">
              <a:spcBef>
                <a:spcPct val="20000"/>
              </a:spcBef>
              <a:buClr>
                <a:schemeClr val="tx2"/>
              </a:buClr>
              <a:buFont typeface="Wingdings" pitchFamily="-108" charset="2"/>
              <a:buChar char="§"/>
            </a:pPr>
            <a:endParaRPr lang="en-US" sz="2400" dirty="0">
              <a:cs typeface="Arial" charset="0"/>
            </a:endParaRPr>
          </a:p>
          <a:p>
            <a:pPr marL="342900" indent="-342900">
              <a:spcBef>
                <a:spcPct val="20000"/>
              </a:spcBef>
              <a:buClr>
                <a:schemeClr val="tx2"/>
              </a:buClr>
              <a:buFont typeface="Wingdings" pitchFamily="-108" charset="2"/>
              <a:buChar char="§"/>
            </a:pPr>
            <a:endParaRPr lang="en-US" sz="2400" dirty="0">
              <a:cs typeface="Arial" charset="0"/>
            </a:endParaRPr>
          </a:p>
        </p:txBody>
      </p:sp>
      <p:sp>
        <p:nvSpPr>
          <p:cNvPr id="6149" name="TextBox 17"/>
          <p:cNvSpPr txBox="1">
            <a:spLocks noChangeArrowheads="1"/>
          </p:cNvSpPr>
          <p:nvPr/>
        </p:nvSpPr>
        <p:spPr bwMode="auto">
          <a:xfrm>
            <a:off x="1066800" y="366713"/>
            <a:ext cx="16875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r>
              <a:rPr lang="zh-CN" sz="2600" b="1" i="0" dirty="0" smtClean="0">
                <a:solidFill>
                  <a:srgbClr val="006FB7"/>
                </a:solidFill>
                <a:ea typeface="SimSun" pitchFamily="18" charset="0"/>
              </a:rPr>
              <a:t>目的</a:t>
            </a:r>
          </a:p>
        </p:txBody>
      </p:sp>
      <p:sp>
        <p:nvSpPr>
          <p:cNvPr id="6150" name="TextBox 18"/>
          <p:cNvSpPr txBox="1">
            <a:spLocks noChangeArrowheads="1"/>
          </p:cNvSpPr>
          <p:nvPr/>
        </p:nvSpPr>
        <p:spPr bwMode="auto">
          <a:xfrm>
            <a:off x="4699000" y="366713"/>
            <a:ext cx="21113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r>
              <a:rPr lang="zh-CN" sz="2600" b="1" i="0" dirty="0" smtClean="0">
                <a:solidFill>
                  <a:srgbClr val="006FB7"/>
                </a:solidFill>
                <a:ea typeface="SimSun" pitchFamily="18" charset="0"/>
              </a:rPr>
              <a:t>模块流程</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57188" y="274638"/>
            <a:ext cx="8399462" cy="1090612"/>
          </a:xfrm>
        </p:spPr>
        <p:txBody>
          <a:bodyPr/>
          <a:lstStyle/>
          <a:p>
            <a:pPr algn="ctr" eaLnBrk="1" hangingPunct="1"/>
            <a:r>
              <a:rPr lang="zh-CN" sz="3600" b="1" i="0" dirty="0" smtClean="0">
                <a:solidFill>
                  <a:srgbClr val="006FB7"/>
                </a:solidFill>
                <a:ea typeface="SimSun" pitchFamily="18" charset="0"/>
              </a:rPr>
              <a:t>什么是批准？</a:t>
            </a:r>
          </a:p>
        </p:txBody>
      </p:sp>
      <p:sp>
        <p:nvSpPr>
          <p:cNvPr id="8195" name="Content Placeholder 2"/>
          <p:cNvSpPr txBox="1">
            <a:spLocks/>
          </p:cNvSpPr>
          <p:nvPr/>
        </p:nvSpPr>
        <p:spPr bwMode="auto">
          <a:xfrm>
            <a:off x="1016000" y="1365250"/>
            <a:ext cx="7056438" cy="392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Clr>
                <a:schemeClr val="tx2"/>
              </a:buClr>
              <a:defRPr/>
            </a:pPr>
            <a:endParaRPr lang="en-US" sz="2700" dirty="0" smtClean="0">
              <a:cs typeface="Arial" charset="0"/>
            </a:endParaRPr>
          </a:p>
          <a:p>
            <a:pPr eaLnBrk="1" hangingPunct="1">
              <a:lnSpc>
                <a:spcPct val="90000"/>
              </a:lnSpc>
              <a:spcBef>
                <a:spcPct val="20000"/>
              </a:spcBef>
              <a:buClr>
                <a:schemeClr val="tx2"/>
              </a:buClr>
              <a:defRPr/>
            </a:pPr>
            <a:r>
              <a:rPr lang="zh-CN" sz="2700" b="0" i="1" dirty="0" smtClean="0">
                <a:solidFill>
                  <a:srgbClr val="333333"/>
                </a:solidFill>
                <a:ea typeface="SimSun" pitchFamily="18" charset="0"/>
              </a:rPr>
              <a:t>批准是指一个国家表示同意接受公约约束的行为。批准通常包括：</a:t>
            </a:r>
          </a:p>
          <a:p>
            <a:pPr eaLnBrk="1" hangingPunct="1">
              <a:lnSpc>
                <a:spcPct val="90000"/>
              </a:lnSpc>
              <a:spcBef>
                <a:spcPct val="20000"/>
              </a:spcBef>
              <a:buClr>
                <a:schemeClr val="tx2"/>
              </a:buClr>
              <a:defRPr/>
            </a:pPr>
            <a:endParaRPr lang="en-US" sz="2700" i="1" dirty="0" smtClean="0">
              <a:cs typeface="Arial" charset="0"/>
            </a:endParaRPr>
          </a:p>
          <a:p>
            <a:pPr marL="457200" indent="-457200" eaLnBrk="1" hangingPunct="1">
              <a:lnSpc>
                <a:spcPct val="90000"/>
              </a:lnSpc>
              <a:spcBef>
                <a:spcPct val="20000"/>
              </a:spcBef>
              <a:buClr>
                <a:schemeClr val="tx2"/>
              </a:buClr>
              <a:buFont typeface="Wingdings" pitchFamily="2" charset="2"/>
              <a:buChar char="ü"/>
              <a:defRPr/>
            </a:pPr>
            <a:r>
              <a:rPr lang="zh-CN" sz="2700" b="0" i="0" dirty="0" smtClean="0">
                <a:solidFill>
                  <a:srgbClr val="333333"/>
                </a:solidFill>
                <a:ea typeface="SimSun" pitchFamily="18" charset="0"/>
              </a:rPr>
              <a:t>国家层面接受公约</a:t>
            </a:r>
          </a:p>
          <a:p>
            <a:pPr marL="457200" indent="-457200" eaLnBrk="1" hangingPunct="1">
              <a:lnSpc>
                <a:spcPct val="90000"/>
              </a:lnSpc>
              <a:spcBef>
                <a:spcPct val="20000"/>
              </a:spcBef>
              <a:buClr>
                <a:schemeClr val="tx2"/>
              </a:buClr>
              <a:buFont typeface="Wingdings" pitchFamily="2" charset="2"/>
              <a:buChar char="ü"/>
              <a:defRPr/>
            </a:pPr>
            <a:r>
              <a:rPr lang="zh-CN" sz="2700" b="0" i="0" dirty="0" smtClean="0">
                <a:solidFill>
                  <a:srgbClr val="333333"/>
                </a:solidFill>
                <a:ea typeface="SimSun" pitchFamily="18" charset="0"/>
              </a:rPr>
              <a:t>国际层面接受公约</a:t>
            </a:r>
          </a:p>
          <a:p>
            <a:pPr eaLnBrk="1" hangingPunct="1">
              <a:lnSpc>
                <a:spcPct val="90000"/>
              </a:lnSpc>
              <a:spcBef>
                <a:spcPct val="20000"/>
              </a:spcBef>
              <a:buClr>
                <a:schemeClr val="tx2"/>
              </a:buClr>
              <a:defRPr/>
            </a:pPr>
            <a:endParaRPr lang="en-US" sz="2700" i="1" dirty="0" smtClean="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nvPr>
        </p:nvSpPr>
        <p:spPr>
          <a:xfrm>
            <a:off x="436563" y="274638"/>
            <a:ext cx="8320087" cy="1090612"/>
          </a:xfrm>
        </p:spPr>
        <p:txBody>
          <a:bodyPr/>
          <a:lstStyle/>
          <a:p>
            <a:pPr algn="ctr" eaLnBrk="1" hangingPunct="1"/>
            <a:r>
              <a:rPr lang="zh-CN" sz="3600" b="1" i="0" dirty="0" smtClean="0">
                <a:solidFill>
                  <a:srgbClr val="006FB7"/>
                </a:solidFill>
                <a:ea typeface="SimSun" pitchFamily="18" charset="0"/>
              </a:rPr>
              <a:t>批准的状态</a:t>
            </a:r>
          </a:p>
        </p:txBody>
      </p:sp>
      <p:sp>
        <p:nvSpPr>
          <p:cNvPr id="7171" name="Content Placeholder 2"/>
          <p:cNvSpPr txBox="1">
            <a:spLocks/>
          </p:cNvSpPr>
          <p:nvPr/>
        </p:nvSpPr>
        <p:spPr bwMode="auto">
          <a:xfrm>
            <a:off x="1016000" y="1365250"/>
            <a:ext cx="7056438" cy="469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0" indent="0" eaLnBrk="1" hangingPunct="1">
              <a:lnSpc>
                <a:spcPct val="90000"/>
              </a:lnSpc>
              <a:spcBef>
                <a:spcPct val="20000"/>
              </a:spcBef>
              <a:buClr>
                <a:schemeClr val="tx2"/>
              </a:buClr>
              <a:defRPr/>
            </a:pPr>
            <a:r>
              <a:rPr lang="zh-CN" sz="2700" b="0" i="0" dirty="0" smtClean="0">
                <a:solidFill>
                  <a:srgbClr val="006FB7"/>
                </a:solidFill>
                <a:ea typeface="SimSun" pitchFamily="18" charset="0"/>
              </a:rPr>
              <a:t>日期：2014年7月11日</a:t>
            </a:r>
          </a:p>
          <a:p>
            <a:pPr marL="0" indent="0" eaLnBrk="1" hangingPunct="1">
              <a:lnSpc>
                <a:spcPct val="90000"/>
              </a:lnSpc>
              <a:spcBef>
                <a:spcPct val="20000"/>
              </a:spcBef>
              <a:buClr>
                <a:schemeClr val="tx2"/>
              </a:buClr>
              <a:defRPr/>
            </a:pPr>
            <a:endParaRPr lang="en-US" sz="2700" dirty="0" smtClean="0">
              <a:latin typeface="Arial" pitchFamily="34" charset="0"/>
              <a:cs typeface="Arial" pitchFamily="34" charset="0"/>
            </a:endParaRPr>
          </a:p>
          <a:p>
            <a:pPr marL="457200" indent="-457200" eaLnBrk="1" hangingPunct="1">
              <a:lnSpc>
                <a:spcPct val="90000"/>
              </a:lnSpc>
              <a:spcBef>
                <a:spcPct val="20000"/>
              </a:spcBef>
              <a:buClr>
                <a:schemeClr val="tx2"/>
              </a:buClr>
              <a:buFont typeface="Wingdings" pitchFamily="2" charset="2"/>
              <a:buChar char="§"/>
              <a:defRPr/>
            </a:pPr>
            <a:r>
              <a:rPr lang="zh-CN" sz="2700" b="0" i="0" dirty="0" smtClean="0">
                <a:solidFill>
                  <a:srgbClr val="333333"/>
                </a:solidFill>
                <a:ea typeface="SimSun" pitchFamily="18" charset="0"/>
              </a:rPr>
              <a:t>公约</a:t>
            </a:r>
          </a:p>
          <a:p>
            <a:pPr marL="857250" lvl="1" indent="-457200" eaLnBrk="1" hangingPunct="1">
              <a:lnSpc>
                <a:spcPct val="90000"/>
              </a:lnSpc>
              <a:spcBef>
                <a:spcPct val="20000"/>
              </a:spcBef>
              <a:buClr>
                <a:schemeClr val="tx2"/>
              </a:buClr>
              <a:buFont typeface="Wingdings" pitchFamily="2" charset="2"/>
              <a:buChar char="ü"/>
              <a:defRPr/>
            </a:pPr>
            <a:r>
              <a:rPr lang="zh-CN" sz="2700" b="0" i="0" dirty="0" smtClean="0">
                <a:solidFill>
                  <a:srgbClr val="333333"/>
                </a:solidFill>
                <a:ea typeface="SimSun" pitchFamily="18" charset="0"/>
              </a:rPr>
              <a:t>签署：		</a:t>
            </a:r>
            <a:r>
              <a:rPr lang="zh-CN" sz="2700" b="0" i="0" dirty="0" smtClean="0">
                <a:solidFill>
                  <a:srgbClr val="333333"/>
                </a:solidFill>
                <a:ea typeface="SimSun" pitchFamily="18" charset="0"/>
              </a:rPr>
              <a:t>158</a:t>
            </a:r>
            <a:endParaRPr lang="zh-CN" sz="2700" b="0" i="0" dirty="0" smtClean="0">
              <a:solidFill>
                <a:srgbClr val="333333"/>
              </a:solidFill>
              <a:ea typeface="SimSun" pitchFamily="18" charset="0"/>
            </a:endParaRPr>
          </a:p>
          <a:p>
            <a:pPr marL="857250" lvl="1" indent="-457200" eaLnBrk="1" hangingPunct="1">
              <a:lnSpc>
                <a:spcPct val="90000"/>
              </a:lnSpc>
              <a:spcBef>
                <a:spcPct val="20000"/>
              </a:spcBef>
              <a:buClr>
                <a:schemeClr val="tx2"/>
              </a:buClr>
              <a:buFont typeface="Wingdings" pitchFamily="2" charset="2"/>
              <a:buChar char="ü"/>
              <a:defRPr/>
            </a:pPr>
            <a:r>
              <a:rPr lang="zh-CN" sz="2700" b="0" i="0" dirty="0" smtClean="0">
                <a:solidFill>
                  <a:srgbClr val="333333"/>
                </a:solidFill>
                <a:ea typeface="SimSun" pitchFamily="18" charset="0"/>
              </a:rPr>
              <a:t>批准：		147</a:t>
            </a:r>
          </a:p>
          <a:p>
            <a:pPr marL="457200" indent="-457200" eaLnBrk="1" hangingPunct="1">
              <a:lnSpc>
                <a:spcPct val="90000"/>
              </a:lnSpc>
              <a:spcBef>
                <a:spcPct val="20000"/>
              </a:spcBef>
              <a:buClr>
                <a:schemeClr val="tx2"/>
              </a:buClr>
              <a:buFont typeface="Wingdings" pitchFamily="2" charset="2"/>
              <a:buChar char="§"/>
              <a:defRPr/>
            </a:pPr>
            <a:r>
              <a:rPr lang="zh-CN" sz="2700" b="0" i="0" dirty="0" smtClean="0">
                <a:solidFill>
                  <a:srgbClr val="333333"/>
                </a:solidFill>
                <a:ea typeface="SimSun" pitchFamily="18" charset="0"/>
              </a:rPr>
              <a:t>任择议定书</a:t>
            </a:r>
          </a:p>
          <a:p>
            <a:pPr marL="857250" lvl="1" indent="-457200" eaLnBrk="1" hangingPunct="1">
              <a:lnSpc>
                <a:spcPct val="90000"/>
              </a:lnSpc>
              <a:spcBef>
                <a:spcPct val="20000"/>
              </a:spcBef>
              <a:buClr>
                <a:schemeClr val="tx2"/>
              </a:buClr>
              <a:buFont typeface="Wingdings" pitchFamily="2" charset="2"/>
              <a:buChar char="ü"/>
              <a:defRPr/>
            </a:pPr>
            <a:r>
              <a:rPr lang="zh-CN" sz="2700" b="0" i="0" dirty="0" smtClean="0">
                <a:solidFill>
                  <a:srgbClr val="333333"/>
                </a:solidFill>
                <a:ea typeface="SimSun" pitchFamily="18" charset="0"/>
              </a:rPr>
              <a:t>签署：		</a:t>
            </a:r>
            <a:r>
              <a:rPr lang="zh-CN" sz="2700" b="0" i="0" dirty="0" smtClean="0">
                <a:solidFill>
                  <a:srgbClr val="333333"/>
                </a:solidFill>
                <a:ea typeface="SimSun" pitchFamily="18" charset="0"/>
              </a:rPr>
              <a:t>92</a:t>
            </a:r>
            <a:endParaRPr lang="zh-CN" sz="2700" b="0" i="0" dirty="0" smtClean="0">
              <a:solidFill>
                <a:srgbClr val="333333"/>
              </a:solidFill>
              <a:ea typeface="SimSun" pitchFamily="18" charset="0"/>
            </a:endParaRPr>
          </a:p>
          <a:p>
            <a:pPr marL="857250" lvl="1" indent="-457200" eaLnBrk="1" hangingPunct="1">
              <a:lnSpc>
                <a:spcPct val="90000"/>
              </a:lnSpc>
              <a:spcBef>
                <a:spcPct val="20000"/>
              </a:spcBef>
              <a:buClr>
                <a:schemeClr val="tx2"/>
              </a:buClr>
              <a:buFont typeface="Wingdings" pitchFamily="2" charset="2"/>
              <a:buChar char="ü"/>
              <a:defRPr/>
            </a:pPr>
            <a:r>
              <a:rPr lang="zh-CN" sz="2700" b="0" i="0" dirty="0" smtClean="0">
                <a:solidFill>
                  <a:srgbClr val="333333"/>
                </a:solidFill>
                <a:ea typeface="SimSun" pitchFamily="18" charset="0"/>
              </a:rPr>
              <a:t>批准：		82</a:t>
            </a:r>
          </a:p>
          <a:p>
            <a:pPr marL="400050" lvl="1" indent="0" eaLnBrk="1" hangingPunct="1">
              <a:lnSpc>
                <a:spcPct val="90000"/>
              </a:lnSpc>
              <a:spcBef>
                <a:spcPct val="20000"/>
              </a:spcBef>
              <a:buClr>
                <a:schemeClr val="tx2"/>
              </a:buClr>
              <a:defRPr/>
            </a:pPr>
            <a:r>
              <a:rPr lang="zh-CN" sz="2700" b="0" i="0" dirty="0" smtClean="0">
                <a:solidFill>
                  <a:srgbClr val="333333"/>
                </a:solidFill>
                <a:ea typeface="SimSun" pitchFamily="18" charset="0"/>
                <a:hlinkClick r:id="rId3"/>
              </a:rPr>
              <a:t>http://treaties.un.org/Pages/Treaties.aspx?id=4</a:t>
            </a:r>
            <a:r>
              <a:rPr lang="zh-CN" sz="2700" b="0" i="0" dirty="0" smtClean="0">
                <a:solidFill>
                  <a:srgbClr val="333333"/>
                </a:solidFill>
                <a:ea typeface="SimSun" pitchFamily="18" charset="0"/>
              </a:rPr>
              <a:t> </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77825" y="274638"/>
            <a:ext cx="8378825" cy="1090612"/>
          </a:xfrm>
        </p:spPr>
        <p:txBody>
          <a:bodyPr/>
          <a:lstStyle/>
          <a:p>
            <a:pPr algn="ctr" eaLnBrk="1" hangingPunct="1"/>
            <a:r>
              <a:rPr lang="zh-CN" sz="3600" b="1" i="0" dirty="0" smtClean="0">
                <a:solidFill>
                  <a:srgbClr val="006FB7"/>
                </a:solidFill>
                <a:ea typeface="SimSun" pitchFamily="18" charset="0"/>
              </a:rPr>
              <a:t>批准关系到谁？</a:t>
            </a:r>
            <a:r>
              <a:rPr lang="fr" sz="3600" dirty="0" smtClean="0"/>
              <a:t/>
            </a:r>
            <a:br>
              <a:rPr lang="fr" sz="3600" dirty="0" smtClean="0"/>
            </a:br>
            <a:endParaRPr lang="fr" sz="3600" dirty="0" smtClean="0"/>
          </a:p>
        </p:txBody>
      </p:sp>
      <p:sp>
        <p:nvSpPr>
          <p:cNvPr id="10243" name="Content Placeholder 2"/>
          <p:cNvSpPr txBox="1">
            <a:spLocks/>
          </p:cNvSpPr>
          <p:nvPr/>
        </p:nvSpPr>
        <p:spPr bwMode="auto">
          <a:xfrm>
            <a:off x="1016000" y="1444625"/>
            <a:ext cx="7056438" cy="454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Clr>
                <a:schemeClr val="tx2"/>
              </a:buClr>
              <a:buFont typeface="Wingdings" pitchFamily="-108" charset="2"/>
              <a:buChar char="ü"/>
            </a:pPr>
            <a:endParaRPr lang="en-US" sz="2700" dirty="0">
              <a:cs typeface="Arial" charset="0"/>
            </a:endParaRPr>
          </a:p>
          <a:p>
            <a:pPr eaLnBrk="1" hangingPunct="1">
              <a:lnSpc>
                <a:spcPct val="90000"/>
              </a:lnSpc>
              <a:spcBef>
                <a:spcPct val="20000"/>
              </a:spcBef>
              <a:buClr>
                <a:schemeClr val="tx2"/>
              </a:buClr>
              <a:buFont typeface="Wingdings" pitchFamily="-108" charset="2"/>
              <a:buChar char="ü"/>
            </a:pPr>
            <a:r>
              <a:rPr lang="zh-CN" sz="2700" b="0" i="0" dirty="0" smtClean="0">
                <a:solidFill>
                  <a:srgbClr val="333333"/>
                </a:solidFill>
                <a:ea typeface="SimSun" pitchFamily="18" charset="0"/>
              </a:rPr>
              <a:t>部委</a:t>
            </a:r>
          </a:p>
          <a:p>
            <a:pPr eaLnBrk="1" hangingPunct="1">
              <a:lnSpc>
                <a:spcPct val="90000"/>
              </a:lnSpc>
              <a:spcBef>
                <a:spcPct val="20000"/>
              </a:spcBef>
              <a:buClr>
                <a:schemeClr val="tx2"/>
              </a:buClr>
              <a:buFont typeface="Wingdings" pitchFamily="-108" charset="2"/>
              <a:buChar char="ü"/>
            </a:pPr>
            <a:r>
              <a:rPr lang="zh-CN" sz="2700" b="0" i="0" dirty="0" smtClean="0">
                <a:solidFill>
                  <a:srgbClr val="333333"/>
                </a:solidFill>
                <a:ea typeface="SimSun" pitchFamily="18" charset="0"/>
              </a:rPr>
              <a:t>议会</a:t>
            </a:r>
          </a:p>
          <a:p>
            <a:pPr eaLnBrk="1" hangingPunct="1">
              <a:lnSpc>
                <a:spcPct val="90000"/>
              </a:lnSpc>
              <a:spcBef>
                <a:spcPct val="20000"/>
              </a:spcBef>
              <a:buClr>
                <a:schemeClr val="tx2"/>
              </a:buClr>
              <a:buFont typeface="Wingdings" pitchFamily="-108" charset="2"/>
              <a:buChar char="ü"/>
            </a:pPr>
            <a:r>
              <a:rPr lang="zh-CN" sz="2700" b="0" i="0" dirty="0" smtClean="0">
                <a:solidFill>
                  <a:srgbClr val="333333"/>
                </a:solidFill>
                <a:ea typeface="SimSun" pitchFamily="18" charset="0"/>
              </a:rPr>
              <a:t>法院</a:t>
            </a:r>
          </a:p>
          <a:p>
            <a:pPr eaLnBrk="1" hangingPunct="1">
              <a:lnSpc>
                <a:spcPct val="90000"/>
              </a:lnSpc>
              <a:spcBef>
                <a:spcPct val="20000"/>
              </a:spcBef>
              <a:buClr>
                <a:schemeClr val="tx2"/>
              </a:buClr>
              <a:buFont typeface="Wingdings" pitchFamily="-108" charset="2"/>
              <a:buChar char="ü"/>
            </a:pPr>
            <a:r>
              <a:rPr lang="zh-CN" sz="2700" b="0" i="0" dirty="0" smtClean="0">
                <a:solidFill>
                  <a:srgbClr val="333333"/>
                </a:solidFill>
                <a:ea typeface="SimSun" pitchFamily="18" charset="0"/>
              </a:rPr>
              <a:t>国家人权机构</a:t>
            </a:r>
          </a:p>
          <a:p>
            <a:pPr eaLnBrk="1" hangingPunct="1">
              <a:lnSpc>
                <a:spcPct val="90000"/>
              </a:lnSpc>
              <a:spcBef>
                <a:spcPct val="20000"/>
              </a:spcBef>
              <a:buClr>
                <a:schemeClr val="tx2"/>
              </a:buClr>
              <a:buFont typeface="Wingdings" pitchFamily="-108" charset="2"/>
              <a:buChar char="ü"/>
            </a:pPr>
            <a:r>
              <a:rPr lang="zh-CN" sz="2700" b="0" i="0" dirty="0" smtClean="0">
                <a:solidFill>
                  <a:srgbClr val="333333"/>
                </a:solidFill>
                <a:ea typeface="SimSun" pitchFamily="18" charset="0"/>
              </a:rPr>
              <a:t>残疾人组织（OPD）</a:t>
            </a:r>
          </a:p>
          <a:p>
            <a:pPr eaLnBrk="1" hangingPunct="1">
              <a:lnSpc>
                <a:spcPct val="90000"/>
              </a:lnSpc>
              <a:spcBef>
                <a:spcPct val="20000"/>
              </a:spcBef>
              <a:buClr>
                <a:schemeClr val="tx2"/>
              </a:buClr>
              <a:buFont typeface="Wingdings" pitchFamily="-108" charset="2"/>
              <a:buChar char="ü"/>
            </a:pPr>
            <a:r>
              <a:rPr lang="zh-CN" sz="2700" b="0" i="0" dirty="0" smtClean="0">
                <a:solidFill>
                  <a:srgbClr val="333333"/>
                </a:solidFill>
                <a:ea typeface="SimSun" pitchFamily="18" charset="0"/>
              </a:rPr>
              <a:t>非政府组织（NGO）</a:t>
            </a:r>
          </a:p>
          <a:p>
            <a:pPr eaLnBrk="1" hangingPunct="1">
              <a:lnSpc>
                <a:spcPct val="90000"/>
              </a:lnSpc>
              <a:spcBef>
                <a:spcPct val="20000"/>
              </a:spcBef>
              <a:buClr>
                <a:schemeClr val="tx2"/>
              </a:buClr>
              <a:buFont typeface="Wingdings" pitchFamily="-108" charset="2"/>
              <a:buChar char="ü"/>
            </a:pPr>
            <a:r>
              <a:rPr lang="zh-CN" sz="2700" b="0" i="0" dirty="0" smtClean="0">
                <a:solidFill>
                  <a:srgbClr val="333333"/>
                </a:solidFill>
                <a:ea typeface="SimSun" pitchFamily="18" charset="0"/>
              </a:rPr>
              <a:t>联合国法律事务厅</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re 1"/>
          <p:cNvSpPr>
            <a:spLocks noGrp="1"/>
          </p:cNvSpPr>
          <p:nvPr>
            <p:ph type="title"/>
          </p:nvPr>
        </p:nvSpPr>
        <p:spPr>
          <a:xfrm>
            <a:off x="417513" y="274638"/>
            <a:ext cx="8339137" cy="1090612"/>
          </a:xfrm>
        </p:spPr>
        <p:txBody>
          <a:bodyPr/>
          <a:lstStyle/>
          <a:p>
            <a:pPr algn="ctr" eaLnBrk="1" hangingPunct="1"/>
            <a:r>
              <a:rPr lang="zh-CN" sz="3600" b="1" i="0" dirty="0" smtClean="0">
                <a:solidFill>
                  <a:srgbClr val="006FB7"/>
                </a:solidFill>
                <a:ea typeface="SimSun" pitchFamily="18" charset="0"/>
              </a:rPr>
              <a:t>影响批准的因素</a:t>
            </a:r>
          </a:p>
        </p:txBody>
      </p:sp>
      <p:sp>
        <p:nvSpPr>
          <p:cNvPr id="11267" name="Content Placeholder 2"/>
          <p:cNvSpPr txBox="1">
            <a:spLocks/>
          </p:cNvSpPr>
          <p:nvPr/>
        </p:nvSpPr>
        <p:spPr bwMode="auto">
          <a:xfrm>
            <a:off x="1042988" y="1262063"/>
            <a:ext cx="7058025" cy="4976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Clr>
                <a:schemeClr val="tx2"/>
              </a:buClr>
            </a:pPr>
            <a:endParaRPr lang="en-US" sz="2700">
              <a:cs typeface="Arial" charset="0"/>
            </a:endParaRPr>
          </a:p>
        </p:txBody>
      </p:sp>
      <p:sp>
        <p:nvSpPr>
          <p:cNvPr id="7" name="Right Arrow 6"/>
          <p:cNvSpPr/>
          <p:nvPr/>
        </p:nvSpPr>
        <p:spPr>
          <a:xfrm>
            <a:off x="192088" y="1262063"/>
            <a:ext cx="3048000" cy="2743200"/>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sz="2800" b="0" i="0" dirty="0" smtClean="0">
                <a:solidFill>
                  <a:srgbClr val="FFFFFF"/>
                </a:solidFill>
                <a:ea typeface="SimSun" pitchFamily="18" charset="0"/>
              </a:rPr>
              <a:t>全国分析</a:t>
            </a:r>
          </a:p>
        </p:txBody>
      </p:sp>
      <p:sp>
        <p:nvSpPr>
          <p:cNvPr id="9" name="Rectangle 8"/>
          <p:cNvSpPr/>
          <p:nvPr/>
        </p:nvSpPr>
        <p:spPr>
          <a:xfrm>
            <a:off x="3505200" y="1568450"/>
            <a:ext cx="2133600" cy="1600200"/>
          </a:xfrm>
          <a:prstGeom prst="rect">
            <a:avLst/>
          </a:prstGeom>
          <a:noFill/>
          <a:ln>
            <a:solidFill>
              <a:schemeClr val="bg2">
                <a:lumMod val="25000"/>
                <a:alpha val="8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sz="2800" b="0" i="0" dirty="0" smtClean="0">
                <a:solidFill>
                  <a:srgbClr val="333333"/>
                </a:solidFill>
                <a:ea typeface="SimSun" pitchFamily="18" charset="0"/>
              </a:rPr>
              <a:t>批准</a:t>
            </a:r>
          </a:p>
          <a:p>
            <a:pPr algn="ctr" fontAlgn="auto">
              <a:spcBef>
                <a:spcPts val="0"/>
              </a:spcBef>
              <a:spcAft>
                <a:spcPts val="0"/>
              </a:spcAft>
              <a:defRPr/>
            </a:pPr>
            <a:endParaRPr lang="en-US" b="1" dirty="0">
              <a:solidFill>
                <a:schemeClr val="tx1"/>
              </a:solidFill>
            </a:endParaRPr>
          </a:p>
        </p:txBody>
      </p:sp>
      <p:sp>
        <p:nvSpPr>
          <p:cNvPr id="10" name="Right Arrow 9"/>
          <p:cNvSpPr/>
          <p:nvPr/>
        </p:nvSpPr>
        <p:spPr>
          <a:xfrm flipH="1">
            <a:off x="5813425" y="1323975"/>
            <a:ext cx="3048000" cy="2743200"/>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sz="2800" b="0" i="0" dirty="0" smtClean="0">
                <a:solidFill>
                  <a:srgbClr val="FFFFFF"/>
                </a:solidFill>
                <a:ea typeface="SimSun" pitchFamily="18" charset="0"/>
              </a:rPr>
              <a:t>广泛 </a:t>
            </a:r>
          </a:p>
          <a:p>
            <a:pPr algn="ctr" fontAlgn="auto">
              <a:spcBef>
                <a:spcPts val="0"/>
              </a:spcBef>
              <a:spcAft>
                <a:spcPts val="0"/>
              </a:spcAft>
              <a:defRPr/>
            </a:pPr>
            <a:r>
              <a:rPr lang="zh-CN" sz="2800" b="0" i="0" dirty="0" smtClean="0">
                <a:solidFill>
                  <a:srgbClr val="FFFFFF"/>
                </a:solidFill>
                <a:ea typeface="SimSun" pitchFamily="18" charset="0"/>
              </a:rPr>
              <a:t>全国咨询</a:t>
            </a:r>
          </a:p>
        </p:txBody>
      </p:sp>
      <p:sp>
        <p:nvSpPr>
          <p:cNvPr id="11" name="Right Arrow 10"/>
          <p:cNvSpPr/>
          <p:nvPr/>
        </p:nvSpPr>
        <p:spPr>
          <a:xfrm rot="5400000" flipH="1">
            <a:off x="3048000" y="3584575"/>
            <a:ext cx="3048000" cy="2743200"/>
          </a:xfrm>
          <a:prstGeom prst="right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sz="2800" b="0" i="0" dirty="0" smtClean="0">
                <a:solidFill>
                  <a:srgbClr val="FFFFFF"/>
                </a:solidFill>
                <a:ea typeface="SimSun" pitchFamily="18" charset="0"/>
              </a:rPr>
              <a:t> 游说</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1"/>
          <p:cNvSpPr>
            <a:spLocks noGrp="1"/>
          </p:cNvSpPr>
          <p:nvPr>
            <p:ph type="title"/>
          </p:nvPr>
        </p:nvSpPr>
        <p:spPr>
          <a:xfrm>
            <a:off x="258763" y="274638"/>
            <a:ext cx="8745537" cy="1090612"/>
          </a:xfrm>
        </p:spPr>
        <p:txBody>
          <a:bodyPr/>
          <a:lstStyle/>
          <a:p>
            <a:pPr algn="ctr" eaLnBrk="1" hangingPunct="1"/>
            <a:r>
              <a:rPr lang="zh-CN" sz="3600" b="1" i="0" dirty="0" smtClean="0">
                <a:solidFill>
                  <a:srgbClr val="0076C0"/>
                </a:solidFill>
                <a:ea typeface="SimSun" pitchFamily="18" charset="0"/>
              </a:rPr>
              <a:t>国家批准的步骤</a:t>
            </a:r>
          </a:p>
        </p:txBody>
      </p:sp>
      <p:graphicFrame>
        <p:nvGraphicFramePr>
          <p:cNvPr id="11" name="Diagram 10"/>
          <p:cNvGraphicFramePr/>
          <p:nvPr>
            <p:extLst>
              <p:ext uri="{D42A27DB-BD31-4B8C-83A1-F6EECF244321}">
                <p14:modId xmlns:p14="http://schemas.microsoft.com/office/powerpoint/2010/main" val="2218578508"/>
              </p:ext>
            </p:extLst>
          </p:nvPr>
        </p:nvGraphicFramePr>
        <p:xfrm>
          <a:off x="1006475" y="1481137"/>
          <a:ext cx="6248400" cy="426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Rounded Rectangle 12"/>
          <p:cNvSpPr/>
          <p:nvPr/>
        </p:nvSpPr>
        <p:spPr>
          <a:xfrm>
            <a:off x="7315200" y="1371600"/>
            <a:ext cx="1524000" cy="41910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sz="2000" b="0" i="0" dirty="0" smtClean="0">
                <a:solidFill>
                  <a:srgbClr val="333333"/>
                </a:solidFill>
                <a:ea typeface="SimSun" pitchFamily="18" charset="0"/>
              </a:rPr>
              <a:t>向联合国交存批准书</a:t>
            </a: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re 1"/>
          <p:cNvSpPr>
            <a:spLocks noGrp="1"/>
          </p:cNvSpPr>
          <p:nvPr>
            <p:ph type="title"/>
          </p:nvPr>
        </p:nvSpPr>
        <p:spPr>
          <a:xfrm>
            <a:off x="427038" y="274638"/>
            <a:ext cx="8329612" cy="1090612"/>
          </a:xfrm>
        </p:spPr>
        <p:txBody>
          <a:bodyPr/>
          <a:lstStyle/>
          <a:p>
            <a:pPr algn="ctr" eaLnBrk="1" hangingPunct="1"/>
            <a:r>
              <a:rPr lang="zh-CN" sz="3600" b="1" i="0" dirty="0" smtClean="0">
                <a:solidFill>
                  <a:srgbClr val="006FB7"/>
                </a:solidFill>
                <a:ea typeface="SimSun" pitchFamily="18" charset="0"/>
              </a:rPr>
              <a:t>国际批准的可选方式</a:t>
            </a:r>
            <a:r>
              <a:rPr lang="fr" sz="3600" dirty="0" smtClean="0"/>
              <a:t/>
            </a:r>
            <a:br>
              <a:rPr lang="fr" sz="3600" dirty="0" smtClean="0"/>
            </a:br>
            <a:endParaRPr lang="fr" sz="3600" dirty="0" smtClean="0"/>
          </a:p>
        </p:txBody>
      </p:sp>
      <p:sp>
        <p:nvSpPr>
          <p:cNvPr id="13315" name="Content Placeholder 2"/>
          <p:cNvSpPr txBox="1">
            <a:spLocks/>
          </p:cNvSpPr>
          <p:nvPr/>
        </p:nvSpPr>
        <p:spPr bwMode="auto">
          <a:xfrm>
            <a:off x="1016000" y="1365250"/>
            <a:ext cx="7056438"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Clr>
                <a:schemeClr val="tx2"/>
              </a:buClr>
              <a:buFont typeface="Wingdings" pitchFamily="-108" charset="2"/>
              <a:buNone/>
            </a:pPr>
            <a:endParaRPr lang="en-US" sz="2700">
              <a:cs typeface="Arial" charset="0"/>
            </a:endParaRPr>
          </a:p>
        </p:txBody>
      </p:sp>
      <p:graphicFrame>
        <p:nvGraphicFramePr>
          <p:cNvPr id="6" name="Group 48"/>
          <p:cNvGraphicFramePr>
            <a:graphicFrameLocks noGrp="1"/>
          </p:cNvGraphicFramePr>
          <p:nvPr>
            <p:extLst>
              <p:ext uri="{D42A27DB-BD31-4B8C-83A1-F6EECF244321}">
                <p14:modId xmlns:p14="http://schemas.microsoft.com/office/powerpoint/2010/main" val="2047386120"/>
              </p:ext>
            </p:extLst>
          </p:nvPr>
        </p:nvGraphicFramePr>
        <p:xfrm>
          <a:off x="427038" y="1111250"/>
          <a:ext cx="8534400" cy="4622783"/>
        </p:xfrm>
        <a:graphic>
          <a:graphicData uri="http://schemas.openxmlformats.org/drawingml/2006/table">
            <a:tbl>
              <a:tblPr/>
              <a:tblGrid>
                <a:gridCol w="1268412"/>
                <a:gridCol w="1657350"/>
                <a:gridCol w="3094038"/>
                <a:gridCol w="2514600"/>
              </a:tblGrid>
              <a:tr h="5314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CN" sz="1800" b="1" i="0" u="none" dirty="0" smtClean="0">
                          <a:solidFill>
                            <a:srgbClr val="FFFFFF"/>
                          </a:solidFill>
                          <a:ea typeface="SimSun" pitchFamily="18" charset="0"/>
                        </a:rPr>
                        <a:t>世界卫生组织</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CN" sz="1800" b="1" i="0" u="none" dirty="0" smtClean="0">
                          <a:solidFill>
                            <a:srgbClr val="FFFFFF"/>
                          </a:solidFill>
                          <a:ea typeface="SimSun" pitchFamily="18" charset="0"/>
                        </a:rPr>
                        <a:t>可选方式 </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CN" sz="1800" b="1" i="0" u="none" dirty="0" smtClean="0">
                          <a:solidFill>
                            <a:srgbClr val="FFFFFF"/>
                          </a:solidFill>
                          <a:ea typeface="SimSun" pitchFamily="18" charset="0"/>
                        </a:rPr>
                        <a:t>所需步骤</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CN" sz="1800" b="1" i="0" u="none" dirty="0" smtClean="0">
                          <a:solidFill>
                            <a:srgbClr val="FFFFFF"/>
                          </a:solidFill>
                          <a:ea typeface="SimSun" pitchFamily="18" charset="0"/>
                        </a:rPr>
                        <a:t>结果</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02429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CN" sz="1400" b="0" i="0" u="none" dirty="0" smtClean="0">
                          <a:solidFill>
                            <a:srgbClr val="000000"/>
                          </a:solidFill>
                          <a:ea typeface="SimSun" pitchFamily="18" charset="0"/>
                        </a:rPr>
                        <a:t>国家和区域一体化组织</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CN" sz="1400" b="1" i="0" u="none" dirty="0" smtClean="0">
                          <a:solidFill>
                            <a:srgbClr val="000000"/>
                          </a:solidFill>
                          <a:ea typeface="SimSun" pitchFamily="18" charset="0"/>
                        </a:rPr>
                        <a:t>签署</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l" defTabSz="914400" rtl="0" eaLnBrk="1" fontAlgn="base" latinLnBrk="0" hangingPunct="1">
                        <a:lnSpc>
                          <a:spcPct val="100000"/>
                        </a:lnSpc>
                        <a:spcBef>
                          <a:spcPts val="600"/>
                        </a:spcBef>
                        <a:spcAft>
                          <a:spcPct val="0"/>
                        </a:spcAft>
                        <a:buClrTx/>
                        <a:buSzTx/>
                        <a:buFont typeface="Arial" charset="0"/>
                        <a:buChar char="•"/>
                        <a:tabLst/>
                      </a:pPr>
                      <a:r>
                        <a:rPr lang="zh-CN" sz="1400" b="0" i="0" u="none" dirty="0" smtClean="0">
                          <a:solidFill>
                            <a:srgbClr val="000000"/>
                          </a:solidFill>
                          <a:ea typeface="SimSun" pitchFamily="18" charset="0"/>
                        </a:rPr>
                        <a:t> 签署本公约</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l" defTabSz="914400" rtl="0" eaLnBrk="1" fontAlgn="base" latinLnBrk="0" hangingPunct="1">
                        <a:lnSpc>
                          <a:spcPct val="100000"/>
                        </a:lnSpc>
                        <a:spcBef>
                          <a:spcPts val="600"/>
                        </a:spcBef>
                        <a:spcAft>
                          <a:spcPct val="0"/>
                        </a:spcAft>
                        <a:buClrTx/>
                        <a:buSzTx/>
                        <a:buFont typeface="Arial" charset="0"/>
                        <a:buChar char="•"/>
                        <a:tabLst/>
                      </a:pPr>
                      <a:r>
                        <a:rPr lang="zh-CN" sz="1400" b="0" i="0" u="none" dirty="0" smtClean="0">
                          <a:solidFill>
                            <a:srgbClr val="000000"/>
                          </a:solidFill>
                          <a:ea typeface="SimSun" pitchFamily="18" charset="0"/>
                        </a:rPr>
                        <a:t> 保留与本条约的目的和宗旨不相符合。</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r>
              <a:tr h="123454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CN" sz="1400" b="0" i="0" u="none" dirty="0" smtClean="0">
                          <a:solidFill>
                            <a:srgbClr val="000000"/>
                          </a:solidFill>
                          <a:ea typeface="SimSun" pitchFamily="18" charset="0"/>
                        </a:rPr>
                        <a:t>国家</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CN" sz="1400" b="1" i="0" u="none" dirty="0" smtClean="0">
                          <a:solidFill>
                            <a:srgbClr val="000000"/>
                          </a:solidFill>
                          <a:ea typeface="SimSun" pitchFamily="18" charset="0"/>
                        </a:rPr>
                        <a:t>批准</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Arial" pitchFamily="34" charset="0"/>
                        <a:cs typeface="Arial" pitchFamily="34"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914400" rtl="0" eaLnBrk="1" fontAlgn="base" latinLnBrk="0" hangingPunct="1">
                        <a:lnSpc>
                          <a:spcPct val="100000"/>
                        </a:lnSpc>
                        <a:spcBef>
                          <a:spcPts val="600"/>
                        </a:spcBef>
                        <a:spcAft>
                          <a:spcPct val="0"/>
                        </a:spcAft>
                        <a:buClrTx/>
                        <a:buSzTx/>
                        <a:buFont typeface="Arial" charset="0"/>
                        <a:buChar char="•"/>
                        <a:tabLst/>
                      </a:pPr>
                      <a:r>
                        <a:rPr lang="zh-CN" sz="1400" b="0" i="0" u="none" dirty="0" smtClean="0">
                          <a:solidFill>
                            <a:srgbClr val="000000"/>
                          </a:solidFill>
                          <a:ea typeface="SimSun" pitchFamily="18" charset="0"/>
                        </a:rPr>
                        <a:t> 批准前需要签署（两步）</a:t>
                      </a:r>
                    </a:p>
                    <a:p>
                      <a:pPr marL="0" marR="0" lvl="0" indent="0" algn="l" defTabSz="914400" rtl="0" eaLnBrk="1" fontAlgn="base" latinLnBrk="0" hangingPunct="1">
                        <a:lnSpc>
                          <a:spcPct val="100000"/>
                        </a:lnSpc>
                        <a:spcBef>
                          <a:spcPts val="600"/>
                        </a:spcBef>
                        <a:spcAft>
                          <a:spcPct val="0"/>
                        </a:spcAft>
                        <a:buClrTx/>
                        <a:buSzTx/>
                        <a:buFont typeface="Arial" charset="0"/>
                        <a:buChar char="•"/>
                        <a:tabLst/>
                      </a:pPr>
                      <a:r>
                        <a:rPr lang="zh-CN" sz="1400" b="0" i="0" u="none" dirty="0" smtClean="0">
                          <a:solidFill>
                            <a:srgbClr val="000000"/>
                          </a:solidFill>
                          <a:ea typeface="SimSun" pitchFamily="18" charset="0"/>
                        </a:rPr>
                        <a:t> 向本公约的保存人（联合国秘书长）交存本批准书 </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914400" rtl="0" eaLnBrk="1" fontAlgn="base" latinLnBrk="0" hangingPunct="1">
                        <a:lnSpc>
                          <a:spcPct val="100000"/>
                        </a:lnSpc>
                        <a:spcBef>
                          <a:spcPts val="600"/>
                        </a:spcBef>
                        <a:spcAft>
                          <a:spcPct val="0"/>
                        </a:spcAft>
                        <a:buClrTx/>
                        <a:buSzTx/>
                        <a:buFont typeface="Arial" charset="0"/>
                        <a:buChar char="•"/>
                        <a:tabLst/>
                      </a:pPr>
                      <a:r>
                        <a:rPr lang="zh-CN" sz="1400" b="0" i="0" u="none" dirty="0" smtClean="0">
                          <a:solidFill>
                            <a:srgbClr val="000000"/>
                          </a:solidFill>
                          <a:ea typeface="SimSun" pitchFamily="18" charset="0"/>
                        </a:rPr>
                        <a:t> 同意受本公约约束</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r>
              <a:tr h="80779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CN" sz="1400" b="0" i="0" u="none" dirty="0" smtClean="0">
                          <a:solidFill>
                            <a:srgbClr val="000000"/>
                          </a:solidFill>
                          <a:ea typeface="SimSun" pitchFamily="18" charset="0"/>
                        </a:rPr>
                        <a:t>区域一体化组织</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CN" sz="1400" b="1" i="0" u="none" dirty="0" smtClean="0">
                          <a:solidFill>
                            <a:srgbClr val="000000"/>
                          </a:solidFill>
                          <a:ea typeface="SimSun" pitchFamily="18" charset="0"/>
                        </a:rPr>
                        <a:t>确认</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l" defTabSz="914400" rtl="0" eaLnBrk="1" fontAlgn="base" latinLnBrk="0" hangingPunct="1">
                        <a:lnSpc>
                          <a:spcPct val="100000"/>
                        </a:lnSpc>
                        <a:spcBef>
                          <a:spcPts val="600"/>
                        </a:spcBef>
                        <a:spcAft>
                          <a:spcPct val="0"/>
                        </a:spcAft>
                        <a:buClrTx/>
                        <a:buSzTx/>
                        <a:buFont typeface="Arial" charset="0"/>
                        <a:buChar char="•"/>
                        <a:tabLst/>
                      </a:pPr>
                      <a:r>
                        <a:rPr lang="zh-CN" sz="1400" b="0" i="0" u="none" dirty="0" smtClean="0">
                          <a:solidFill>
                            <a:srgbClr val="000000"/>
                          </a:solidFill>
                          <a:ea typeface="SimSun" pitchFamily="18" charset="0"/>
                        </a:rPr>
                        <a:t> 批准前需要签署（两步）</a:t>
                      </a:r>
                    </a:p>
                    <a:p>
                      <a:pPr marL="0" marR="0" lvl="0" indent="0" algn="l" defTabSz="914400" rtl="0" eaLnBrk="1" fontAlgn="base" latinLnBrk="0" hangingPunct="1">
                        <a:lnSpc>
                          <a:spcPct val="100000"/>
                        </a:lnSpc>
                        <a:spcBef>
                          <a:spcPts val="600"/>
                        </a:spcBef>
                        <a:spcAft>
                          <a:spcPct val="0"/>
                        </a:spcAft>
                        <a:buClrTx/>
                        <a:buSzTx/>
                        <a:buFont typeface="Arial" charset="0"/>
                        <a:buChar char="•"/>
                        <a:tabLst/>
                      </a:pPr>
                      <a:r>
                        <a:rPr lang="zh-CN" sz="1400" b="0" i="0" u="none" dirty="0" smtClean="0">
                          <a:solidFill>
                            <a:srgbClr val="000000"/>
                          </a:solidFill>
                          <a:ea typeface="SimSun" pitchFamily="18" charset="0"/>
                        </a:rPr>
                        <a:t> 正式确认书</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l" defTabSz="914400" rtl="0" eaLnBrk="1" fontAlgn="base" latinLnBrk="0" hangingPunct="1">
                        <a:lnSpc>
                          <a:spcPct val="100000"/>
                        </a:lnSpc>
                        <a:spcBef>
                          <a:spcPts val="600"/>
                        </a:spcBef>
                        <a:spcAft>
                          <a:spcPct val="0"/>
                        </a:spcAft>
                        <a:buClrTx/>
                        <a:buSzTx/>
                        <a:buFont typeface="Arial" charset="0"/>
                        <a:buChar char="•"/>
                        <a:tabLst/>
                      </a:pPr>
                      <a:r>
                        <a:rPr lang="zh-CN" sz="1400" b="0" i="0" u="none" dirty="0" smtClean="0">
                          <a:solidFill>
                            <a:srgbClr val="000000"/>
                          </a:solidFill>
                          <a:ea typeface="SimSun" pitchFamily="18" charset="0"/>
                        </a:rPr>
                        <a:t> 同意受本公约约束</a:t>
                      </a:r>
                    </a:p>
                    <a:p>
                      <a:pPr marL="0" marR="0" lvl="0" indent="0" algn="l" defTabSz="914400" rtl="0" eaLnBrk="1" fontAlgn="base" latinLnBrk="0" hangingPunct="1">
                        <a:lnSpc>
                          <a:spcPct val="100000"/>
                        </a:lnSpc>
                        <a:spcBef>
                          <a:spcPts val="600"/>
                        </a:spcBef>
                        <a:spcAft>
                          <a:spcPct val="0"/>
                        </a:spcAft>
                        <a:buClrTx/>
                        <a:buSzTx/>
                        <a:buFont typeface="Arial" charset="0"/>
                        <a:buNone/>
                        <a:tabLst/>
                      </a:pPr>
                      <a:endParaRPr kumimoji="0" lang="en-US" sz="1400" b="0" i="0" u="none" strike="noStrike" cap="none" normalizeH="0" baseline="0" dirty="0" smtClean="0">
                        <a:ln>
                          <a:noFill/>
                        </a:ln>
                        <a:solidFill>
                          <a:srgbClr val="000000"/>
                        </a:solidFill>
                        <a:effectLst/>
                        <a:latin typeface="Arial" pitchFamily="34" charset="0"/>
                        <a:cs typeface="Arial" pitchFamily="34"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r>
              <a:tr h="91606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CN" sz="1400" b="0" i="0" u="none" dirty="0" smtClean="0">
                          <a:solidFill>
                            <a:srgbClr val="000000"/>
                          </a:solidFill>
                          <a:ea typeface="SimSun" pitchFamily="18" charset="0"/>
                        </a:rPr>
                        <a:t>国家和区域一体化组织</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CN" sz="1400" b="1" i="0" u="none" dirty="0" smtClean="0">
                          <a:solidFill>
                            <a:srgbClr val="000000"/>
                          </a:solidFill>
                          <a:ea typeface="SimSun" pitchFamily="18" charset="0"/>
                        </a:rPr>
                        <a:t>加入</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914400" rtl="0" eaLnBrk="1" fontAlgn="base" latinLnBrk="0" hangingPunct="1">
                        <a:lnSpc>
                          <a:spcPct val="100000"/>
                        </a:lnSpc>
                        <a:spcBef>
                          <a:spcPts val="600"/>
                        </a:spcBef>
                        <a:spcAft>
                          <a:spcPct val="0"/>
                        </a:spcAft>
                        <a:buClrTx/>
                        <a:buSzTx/>
                        <a:buFont typeface="Arial" charset="0"/>
                        <a:buChar char="•"/>
                        <a:tabLst/>
                      </a:pPr>
                      <a:r>
                        <a:rPr lang="zh-CN" sz="1400" b="0" i="0" u="none" dirty="0" smtClean="0">
                          <a:solidFill>
                            <a:srgbClr val="000000"/>
                          </a:solidFill>
                          <a:ea typeface="SimSun" pitchFamily="18" charset="0"/>
                        </a:rPr>
                        <a:t> 不需要之前的签署</a:t>
                      </a:r>
                    </a:p>
                    <a:p>
                      <a:pPr marL="0" marR="0" lvl="0" indent="0" algn="l" defTabSz="914400" rtl="0" eaLnBrk="1" fontAlgn="base" latinLnBrk="0" hangingPunct="1">
                        <a:lnSpc>
                          <a:spcPct val="100000"/>
                        </a:lnSpc>
                        <a:spcBef>
                          <a:spcPts val="600"/>
                        </a:spcBef>
                        <a:spcAft>
                          <a:spcPct val="0"/>
                        </a:spcAft>
                        <a:buClrTx/>
                        <a:buSzTx/>
                        <a:buFont typeface="Arial" charset="0"/>
                        <a:buChar char="•"/>
                        <a:tabLst/>
                      </a:pPr>
                      <a:r>
                        <a:rPr lang="zh-CN" sz="1400" b="0" i="0" u="none" dirty="0" smtClean="0">
                          <a:solidFill>
                            <a:srgbClr val="000000"/>
                          </a:solidFill>
                          <a:ea typeface="SimSun" pitchFamily="18" charset="0"/>
                        </a:rPr>
                        <a:t> 向本公约的保存人交存本加入书</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914400" rtl="0" eaLnBrk="1" fontAlgn="base" latinLnBrk="0" hangingPunct="1">
                        <a:lnSpc>
                          <a:spcPct val="100000"/>
                        </a:lnSpc>
                        <a:spcBef>
                          <a:spcPts val="600"/>
                        </a:spcBef>
                        <a:spcAft>
                          <a:spcPct val="0"/>
                        </a:spcAft>
                        <a:buClrTx/>
                        <a:buSzTx/>
                        <a:buFont typeface="Arial" charset="0"/>
                        <a:buChar char="•"/>
                        <a:tabLst/>
                      </a:pPr>
                      <a:r>
                        <a:rPr lang="zh-CN" sz="1400" b="0" i="0" u="none" dirty="0" smtClean="0">
                          <a:solidFill>
                            <a:srgbClr val="000000"/>
                          </a:solidFill>
                          <a:ea typeface="SimSun" pitchFamily="18" charset="0"/>
                        </a:rPr>
                        <a:t>同意受公约约束</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re 1"/>
          <p:cNvSpPr>
            <a:spLocks noGrp="1"/>
          </p:cNvSpPr>
          <p:nvPr>
            <p:ph type="title"/>
          </p:nvPr>
        </p:nvSpPr>
        <p:spPr>
          <a:xfrm>
            <a:off x="198438" y="274638"/>
            <a:ext cx="8945562" cy="1090612"/>
          </a:xfrm>
        </p:spPr>
        <p:txBody>
          <a:bodyPr/>
          <a:lstStyle/>
          <a:p>
            <a:pPr algn="ctr" eaLnBrk="1" hangingPunct="1"/>
            <a:r>
              <a:rPr lang="zh-CN" sz="3600" b="1" i="0" dirty="0" smtClean="0">
                <a:solidFill>
                  <a:srgbClr val="006FB7"/>
                </a:solidFill>
                <a:ea typeface="SimSun" pitchFamily="18" charset="0"/>
              </a:rPr>
              <a:t>		声明和保留				</a:t>
            </a:r>
            <a:r>
              <a:rPr lang="fr" sz="3600" dirty="0" smtClean="0"/>
              <a:t/>
            </a:r>
            <a:br>
              <a:rPr lang="fr" sz="3600" dirty="0" smtClean="0"/>
            </a:br>
            <a:endParaRPr lang="fr" sz="3600" dirty="0" smtClean="0"/>
          </a:p>
        </p:txBody>
      </p:sp>
      <p:sp>
        <p:nvSpPr>
          <p:cNvPr id="13315" name="Content Placeholder 2"/>
          <p:cNvSpPr txBox="1">
            <a:spLocks/>
          </p:cNvSpPr>
          <p:nvPr/>
        </p:nvSpPr>
        <p:spPr bwMode="auto">
          <a:xfrm>
            <a:off x="1016000" y="1179513"/>
            <a:ext cx="7056438" cy="479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0" indent="0" eaLnBrk="1" hangingPunct="1">
              <a:lnSpc>
                <a:spcPct val="90000"/>
              </a:lnSpc>
              <a:spcBef>
                <a:spcPct val="20000"/>
              </a:spcBef>
              <a:buClr>
                <a:schemeClr val="tx2"/>
              </a:buClr>
              <a:defRPr/>
            </a:pPr>
            <a:r>
              <a:rPr lang="zh-CN" sz="2400" b="0" i="0" dirty="0" smtClean="0">
                <a:solidFill>
                  <a:srgbClr val="333333"/>
                </a:solidFill>
                <a:ea typeface="SimSun" pitchFamily="18" charset="0"/>
              </a:rPr>
              <a:t>对条约的保留是指一国在签署、批准、接受、核准或加入公约时所作出的单方声明，不论怎样措辞或者命名，旨在将该条约的某些规定在对该国的适用上排除或者改变其法律效果。</a:t>
            </a:r>
          </a:p>
          <a:p>
            <a:pPr marL="0" indent="0" eaLnBrk="1" hangingPunct="1">
              <a:lnSpc>
                <a:spcPct val="90000"/>
              </a:lnSpc>
              <a:spcBef>
                <a:spcPct val="20000"/>
              </a:spcBef>
              <a:buClr>
                <a:schemeClr val="tx2"/>
              </a:buClr>
              <a:defRPr/>
            </a:pPr>
            <a:endParaRPr lang="en-US" sz="2700" dirty="0" smtClean="0">
              <a:cs typeface="Arial" charset="0"/>
            </a:endParaRPr>
          </a:p>
          <a:p>
            <a:pPr marL="457200" indent="-457200" eaLnBrk="1" hangingPunct="1">
              <a:lnSpc>
                <a:spcPct val="90000"/>
              </a:lnSpc>
              <a:spcBef>
                <a:spcPct val="20000"/>
              </a:spcBef>
              <a:buClr>
                <a:schemeClr val="tx2"/>
              </a:buClr>
              <a:buFont typeface="Arial" pitchFamily="34" charset="0"/>
              <a:buChar char="x"/>
              <a:defRPr/>
            </a:pPr>
            <a:r>
              <a:rPr lang="zh-CN" sz="2400" b="0" i="0" dirty="0" smtClean="0">
                <a:solidFill>
                  <a:srgbClr val="333333"/>
                </a:solidFill>
                <a:ea typeface="SimSun" pitchFamily="18" charset="0"/>
              </a:rPr>
              <a:t>不得与条约的目的和宗旨不相符合</a:t>
            </a:r>
          </a:p>
          <a:p>
            <a:pPr marL="457200" indent="-457200" eaLnBrk="1" hangingPunct="1">
              <a:lnSpc>
                <a:spcPct val="90000"/>
              </a:lnSpc>
              <a:spcBef>
                <a:spcPct val="20000"/>
              </a:spcBef>
              <a:buClr>
                <a:schemeClr val="tx2"/>
              </a:buClr>
              <a:buFont typeface="Arial" pitchFamily="34" charset="0"/>
              <a:buChar char="x"/>
              <a:defRPr/>
            </a:pPr>
            <a:r>
              <a:rPr lang="zh-CN" sz="2400" b="0" i="0" dirty="0" smtClean="0">
                <a:solidFill>
                  <a:srgbClr val="333333"/>
                </a:solidFill>
                <a:ea typeface="SimSun" pitchFamily="18" charset="0"/>
              </a:rPr>
              <a:t>不得缩小条约所规定的保护范围</a:t>
            </a:r>
          </a:p>
          <a:p>
            <a:pPr marL="457200" indent="-457200" eaLnBrk="1" hangingPunct="1">
              <a:lnSpc>
                <a:spcPct val="90000"/>
              </a:lnSpc>
              <a:spcBef>
                <a:spcPct val="20000"/>
              </a:spcBef>
              <a:buClr>
                <a:schemeClr val="tx2"/>
              </a:buClr>
              <a:buFont typeface="Arial" pitchFamily="34" charset="0"/>
              <a:buChar char="x"/>
              <a:defRPr/>
            </a:pPr>
            <a:r>
              <a:rPr lang="zh-CN" sz="2400" b="0" i="0" dirty="0" smtClean="0">
                <a:solidFill>
                  <a:srgbClr val="333333"/>
                </a:solidFill>
                <a:ea typeface="SimSun" pitchFamily="18" charset="0"/>
              </a:rPr>
              <a:t>国家可以反对</a:t>
            </a:r>
          </a:p>
          <a:p>
            <a:pPr marL="0" indent="0" eaLnBrk="1" hangingPunct="1">
              <a:lnSpc>
                <a:spcPct val="90000"/>
              </a:lnSpc>
              <a:spcBef>
                <a:spcPct val="20000"/>
              </a:spcBef>
              <a:buClr>
                <a:schemeClr val="tx2"/>
              </a:buClr>
              <a:defRPr/>
            </a:pPr>
            <a:endParaRPr lang="en-US" sz="2400" dirty="0" smtClean="0">
              <a:cs typeface="Arial" charset="0"/>
            </a:endParaRPr>
          </a:p>
          <a:p>
            <a:pPr marL="0" indent="0" eaLnBrk="1" hangingPunct="1">
              <a:lnSpc>
                <a:spcPct val="90000"/>
              </a:lnSpc>
              <a:spcBef>
                <a:spcPct val="20000"/>
              </a:spcBef>
              <a:buClr>
                <a:schemeClr val="tx2"/>
              </a:buClr>
              <a:defRPr/>
            </a:pPr>
            <a:r>
              <a:rPr lang="zh-CN" sz="2400" b="0" i="1" dirty="0" smtClean="0">
                <a:solidFill>
                  <a:srgbClr val="333333"/>
                </a:solidFill>
                <a:ea typeface="SimSun" pitchFamily="18" charset="0"/>
              </a:rPr>
              <a:t>条约机构是保留的关键！</a:t>
            </a:r>
          </a:p>
          <a:p>
            <a:pPr marL="0" indent="0" eaLnBrk="1" hangingPunct="1">
              <a:lnSpc>
                <a:spcPct val="90000"/>
              </a:lnSpc>
              <a:spcBef>
                <a:spcPct val="20000"/>
              </a:spcBef>
              <a:buClr>
                <a:schemeClr val="tx2"/>
              </a:buClr>
              <a:defRPr/>
            </a:pPr>
            <a:endParaRPr lang="en-US" sz="2400" dirty="0" smtClean="0">
              <a:cs typeface="Arial" charset="0"/>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Personnalisée 7">
      <a:dk1>
        <a:srgbClr val="333333"/>
      </a:dk1>
      <a:lt1>
        <a:sysClr val="window" lastClr="FFFFFF"/>
      </a:lt1>
      <a:dk2>
        <a:srgbClr val="006FB7"/>
      </a:dk2>
      <a:lt2>
        <a:srgbClr val="CCCCCC"/>
      </a:lt2>
      <a:accent1>
        <a:srgbClr val="006FB7"/>
      </a:accent1>
      <a:accent2>
        <a:srgbClr val="5693C9"/>
      </a:accent2>
      <a:accent3>
        <a:srgbClr val="F18E00"/>
      </a:accent3>
      <a:accent4>
        <a:srgbClr val="8C1713"/>
      </a:accent4>
      <a:accent5>
        <a:srgbClr val="7FBADF"/>
      </a:accent5>
      <a:accent6>
        <a:srgbClr val="C58781"/>
      </a:accent6>
      <a:hlink>
        <a:srgbClr val="006FB7"/>
      </a:hlink>
      <a:folHlink>
        <a:srgbClr val="5693C9"/>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67E66C97B4E2648BA610F9649EC5922" ma:contentTypeVersion="1" ma:contentTypeDescription="Create a new document." ma:contentTypeScope="" ma:versionID="8886ccf8d330ae5bd199ea66d5bdfa7f">
  <xsd:schema xmlns:xsd="http://www.w3.org/2001/XMLSchema" xmlns:p="http://schemas.microsoft.com/office/2006/metadata/properties" xmlns:ns1="http://schemas.microsoft.com/sharepoint/v3" targetNamespace="http://schemas.microsoft.com/office/2006/metadata/properties" ma:root="true" ma:fieldsID="949202dcc3c1780e91e58fb2af340b1d"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F8E1EA8F-47EC-4EB5-AF7F-28BA73081CB3}">
  <ds:schemaRefs>
    <ds:schemaRef ds:uri="http://schemas.microsoft.com/office/2006/metadata/longProperties"/>
  </ds:schemaRefs>
</ds:datastoreItem>
</file>

<file path=customXml/itemProps2.xml><?xml version="1.0" encoding="utf-8"?>
<ds:datastoreItem xmlns:ds="http://schemas.openxmlformats.org/officeDocument/2006/customXml" ds:itemID="{B27A7719-DBF1-4066-8A86-D1756F14C5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58BBA707-B4D5-4148-8120-CA27406FBE5D}">
  <ds:schemaRefs>
    <ds:schemaRef ds:uri="http://schemas.microsoft.com/sharepoint/v3/contenttype/forms"/>
  </ds:schemaRefs>
</ds:datastoreItem>
</file>

<file path=customXml/itemProps4.xml><?xml version="1.0" encoding="utf-8"?>
<ds:datastoreItem xmlns:ds="http://schemas.openxmlformats.org/officeDocument/2006/customXml" ds:itemID="{07244A8B-E5B2-4A71-96C9-3CFD640C569F}">
  <ds:schemaRefs>
    <ds:schemaRef ds:uri="http://schemas.microsoft.com/office/2006/documentManagement/types"/>
    <ds:schemaRef ds:uri="http://purl.org/dc/dcmitype/"/>
    <ds:schemaRef ds:uri="http://schemas.microsoft.com/office/2006/metadata/properties"/>
    <ds:schemaRef ds:uri="http://purl.org/dc/terms/"/>
    <ds:schemaRef ds:uri="http://purl.org/dc/elements/1.1/"/>
    <ds:schemaRef ds:uri="http://schemas.openxmlformats.org/package/2006/metadata/core-properties"/>
    <ds:schemaRef ds:uri="http://schemas.microsoft.com/sharepoint/v3"/>
    <ds:schemaRef ds:uri="http://www.w3.org/XML/1998/namespac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4003</TotalTime>
  <Words>531</Words>
  <Application>Microsoft Macintosh PowerPoint</Application>
  <PresentationFormat>全屏显示(4:3)</PresentationFormat>
  <Paragraphs>183</Paragraphs>
  <Slides>18</Slides>
  <Notes>17</Notes>
  <HiddenSlides>0</HiddenSlides>
  <MMClips>0</MMClips>
  <ScaleCrop>false</ScaleCrop>
  <HeadingPairs>
    <vt:vector size="4" baseType="variant">
      <vt:variant>
        <vt:lpstr>主题</vt:lpstr>
      </vt:variant>
      <vt:variant>
        <vt:i4>1</vt:i4>
      </vt:variant>
      <vt:variant>
        <vt:lpstr>幻灯片标题</vt:lpstr>
      </vt:variant>
      <vt:variant>
        <vt:i4>18</vt:i4>
      </vt:variant>
    </vt:vector>
  </HeadingPairs>
  <TitlesOfParts>
    <vt:vector size="19" baseType="lpstr">
      <vt:lpstr>Thème Office</vt:lpstr>
      <vt:lpstr>批准 </vt:lpstr>
      <vt:lpstr>PowerPoint 演示文稿</vt:lpstr>
      <vt:lpstr>什么是批准？</vt:lpstr>
      <vt:lpstr>批准的状态</vt:lpstr>
      <vt:lpstr>批准关系到谁？ </vt:lpstr>
      <vt:lpstr>影响批准的因素</vt:lpstr>
      <vt:lpstr>国家批准的步骤</vt:lpstr>
      <vt:lpstr>国际批准的可选方式 </vt:lpstr>
      <vt:lpstr>  声明和保留     </vt:lpstr>
      <vt:lpstr>PowerPoint 演示文稿</vt:lpstr>
      <vt:lpstr>谁可以支持批准？</vt:lpstr>
      <vt:lpstr>   小组讨论 </vt:lpstr>
      <vt:lpstr>我能够通过什么方式支持批准？</vt:lpstr>
      <vt:lpstr>我能够通过什么方式支持批准？ </vt:lpstr>
      <vt:lpstr>我能够通过什么方式支持批准？ </vt:lpstr>
      <vt:lpstr>我能够通过什么方式支持批准？ </vt:lpstr>
      <vt:lpstr>我能够通过什么方式支持批准？ </vt:lpstr>
      <vt:lpstr>参考文献</vt:lpstr>
    </vt:vector>
  </TitlesOfParts>
  <Company>Eddy Hill Design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Eddy Hill</dc:creator>
  <cp:lastModifiedBy>Zhang Yingxue</cp:lastModifiedBy>
  <cp:revision>220</cp:revision>
  <cp:lastPrinted>2011-09-15T10:01:29Z</cp:lastPrinted>
  <dcterms:created xsi:type="dcterms:W3CDTF">2010-05-19T14:44:31Z</dcterms:created>
  <dcterms:modified xsi:type="dcterms:W3CDTF">2015-08-04T21:47:39Z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Editor">
    <vt:lpwstr>David McCreery</vt:lpwstr>
  </property>
  <property fmtid="{D5CDD505-2E9C-101B-9397-08002B2CF9AE}" pid="3" name="xd_Signature">
    <vt:lpwstr/>
  </property>
  <property fmtid="{D5CDD505-2E9C-101B-9397-08002B2CF9AE}" pid="4" name="display_urn:schemas-microsoft-com:office:office#Author">
    <vt:lpwstr>David McCreery</vt:lpwstr>
  </property>
  <property fmtid="{D5CDD505-2E9C-101B-9397-08002B2CF9AE}" pid="5" name="TemplateUrl">
    <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ies>
</file>